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3" r:id="rId2"/>
  </p:sldMasterIdLst>
  <p:notesMasterIdLst>
    <p:notesMasterId r:id="rId33"/>
  </p:notesMasterIdLst>
  <p:sldIdLst>
    <p:sldId id="319" r:id="rId3"/>
    <p:sldId id="272" r:id="rId4"/>
    <p:sldId id="257" r:id="rId5"/>
    <p:sldId id="260" r:id="rId6"/>
    <p:sldId id="283" r:id="rId7"/>
    <p:sldId id="273" r:id="rId8"/>
    <p:sldId id="287" r:id="rId9"/>
    <p:sldId id="274" r:id="rId10"/>
    <p:sldId id="264" r:id="rId11"/>
    <p:sldId id="261" r:id="rId12"/>
    <p:sldId id="265" r:id="rId13"/>
    <p:sldId id="266" r:id="rId14"/>
    <p:sldId id="276" r:id="rId15"/>
    <p:sldId id="269" r:id="rId16"/>
    <p:sldId id="267" r:id="rId17"/>
    <p:sldId id="262" r:id="rId18"/>
    <p:sldId id="277" r:id="rId19"/>
    <p:sldId id="279" r:id="rId20"/>
    <p:sldId id="278" r:id="rId21"/>
    <p:sldId id="259" r:id="rId22"/>
    <p:sldId id="280" r:id="rId23"/>
    <p:sldId id="263" r:id="rId24"/>
    <p:sldId id="282" r:id="rId25"/>
    <p:sldId id="284" r:id="rId26"/>
    <p:sldId id="288" r:id="rId27"/>
    <p:sldId id="285" r:id="rId28"/>
    <p:sldId id="289" r:id="rId29"/>
    <p:sldId id="320" r:id="rId30"/>
    <p:sldId id="321" r:id="rId31"/>
    <p:sldId id="322" r:id="rId32"/>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1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472" autoAdjust="0"/>
  </p:normalViewPr>
  <p:slideViewPr>
    <p:cSldViewPr snapToGrid="0">
      <p:cViewPr varScale="1">
        <p:scale>
          <a:sx n="81" d="100"/>
          <a:sy n="81" d="100"/>
        </p:scale>
        <p:origin x="706" y="58"/>
      </p:cViewPr>
      <p:guideLst>
        <p:guide orient="horz" pos="2218"/>
        <p:guide pos="2880"/>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oleObject" Target="file:///F:\&#22823;&#35745;&#21010;&#27169;&#26495;\PPT&#22270;&#34920;&#20043;&#36947;\PPT&#22270;&#34920;&#20043;&#36947;.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F:\&#22823;&#35745;&#21010;&#27169;&#26495;\PPT&#22270;&#34920;&#20043;&#36947;\PPT&#22270;&#34920;&#20043;&#36947;.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F:\&#22823;&#35745;&#21010;&#27169;&#26495;\PPT&#22270;&#34920;&#20043;&#36947;\PPT&#22270;&#34920;&#20043;&#36947;.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Sheet1!$W$69</c:f>
              <c:strCache>
                <c:ptCount val="1"/>
                <c:pt idx="0">
                  <c:v>SALE</c:v>
                </c:pt>
              </c:strCache>
            </c:strRef>
          </c:tx>
          <c:spPr>
            <a:solidFill>
              <a:schemeClr val="accent2"/>
            </a:solidFill>
            <a:ln w="25400">
              <a:solidFill>
                <a:schemeClr val="bg1"/>
              </a:solidFill>
            </a:ln>
            <a:effectLst>
              <a:outerShdw blurRad="127000" dist="38100" dir="8100000" algn="tr" rotWithShape="0">
                <a:prstClr val="black">
                  <a:alpha val="40000"/>
                </a:prstClr>
              </a:outerShdw>
            </a:effectLst>
          </c:spPr>
          <c:dPt>
            <c:idx val="0"/>
            <c:bubble3D val="0"/>
          </c:dPt>
          <c:dPt>
            <c:idx val="1"/>
            <c:bubble3D val="0"/>
          </c:dPt>
          <c:dPt>
            <c:idx val="2"/>
            <c:bubble3D val="0"/>
            <c:spPr>
              <a:solidFill>
                <a:schemeClr val="bg1">
                  <a:lumMod val="75000"/>
                </a:schemeClr>
              </a:solidFill>
              <a:ln w="25400">
                <a:solidFill>
                  <a:schemeClr val="bg1"/>
                </a:solidFill>
              </a:ln>
              <a:effectLst>
                <a:outerShdw blurRad="127000" dist="38100" dir="8100000" algn="tr" rotWithShape="0">
                  <a:prstClr val="black">
                    <a:alpha val="40000"/>
                  </a:prstClr>
                </a:outerShdw>
              </a:effectLst>
            </c:spPr>
          </c:dPt>
          <c:cat>
            <c:strRef>
              <c:f>Sheet1!$V$70:$V$72</c:f>
              <c:strCache>
                <c:ptCount val="3"/>
                <c:pt idx="0">
                  <c:v>A</c:v>
                </c:pt>
                <c:pt idx="2">
                  <c:v>B</c:v>
                </c:pt>
              </c:strCache>
            </c:strRef>
          </c:cat>
          <c:val>
            <c:numRef>
              <c:f>Sheet1!$W$70:$W$72</c:f>
              <c:numCache>
                <c:formatCode>General</c:formatCode>
                <c:ptCount val="3"/>
                <c:pt idx="0">
                  <c:v>9</c:v>
                </c:pt>
                <c:pt idx="2">
                  <c:v>1</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Sheet1!$N$69</c:f>
              <c:strCache>
                <c:ptCount val="1"/>
                <c:pt idx="0">
                  <c:v>SALE</c:v>
                </c:pt>
              </c:strCache>
            </c:strRef>
          </c:tx>
          <c:spPr>
            <a:solidFill>
              <a:schemeClr val="accent2"/>
            </a:solidFill>
            <a:ln w="25400">
              <a:solidFill>
                <a:schemeClr val="bg1"/>
              </a:solidFill>
            </a:ln>
            <a:effectLst>
              <a:outerShdw blurRad="127000" dist="38100" dir="8100000" algn="tr" rotWithShape="0">
                <a:prstClr val="black">
                  <a:alpha val="40000"/>
                </a:prstClr>
              </a:outerShdw>
            </a:effectLst>
          </c:spPr>
          <c:dPt>
            <c:idx val="0"/>
            <c:bubble3D val="0"/>
            <c:spPr>
              <a:solidFill>
                <a:schemeClr val="accent1"/>
              </a:solidFill>
              <a:ln w="25400">
                <a:solidFill>
                  <a:schemeClr val="bg1"/>
                </a:solidFill>
              </a:ln>
              <a:effectLst>
                <a:outerShdw blurRad="127000" dist="38100" dir="8100000" algn="tr" rotWithShape="0">
                  <a:prstClr val="black">
                    <a:alpha val="40000"/>
                  </a:prstClr>
                </a:outerShdw>
              </a:effectLst>
            </c:spPr>
          </c:dPt>
          <c:dPt>
            <c:idx val="1"/>
            <c:bubble3D val="0"/>
          </c:dPt>
          <c:dPt>
            <c:idx val="2"/>
            <c:bubble3D val="0"/>
            <c:spPr>
              <a:solidFill>
                <a:schemeClr val="bg1">
                  <a:lumMod val="75000"/>
                </a:schemeClr>
              </a:solidFill>
              <a:ln w="25400">
                <a:solidFill>
                  <a:schemeClr val="bg1"/>
                </a:solidFill>
              </a:ln>
              <a:effectLst>
                <a:outerShdw blurRad="127000" dist="38100" dir="8100000" algn="tr" rotWithShape="0">
                  <a:prstClr val="black">
                    <a:alpha val="40000"/>
                  </a:prstClr>
                </a:outerShdw>
              </a:effectLst>
            </c:spPr>
          </c:dPt>
          <c:cat>
            <c:strRef>
              <c:f>Sheet1!$M$70:$M$72</c:f>
              <c:strCache>
                <c:ptCount val="3"/>
                <c:pt idx="0">
                  <c:v>A</c:v>
                </c:pt>
                <c:pt idx="2">
                  <c:v>B</c:v>
                </c:pt>
              </c:strCache>
            </c:strRef>
          </c:cat>
          <c:val>
            <c:numRef>
              <c:f>Sheet1!$N$70:$N$72</c:f>
              <c:numCache>
                <c:formatCode>General</c:formatCode>
                <c:ptCount val="3"/>
                <c:pt idx="0">
                  <c:v>5</c:v>
                </c:pt>
                <c:pt idx="2">
                  <c:v>5</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Sheet1!$AG$69</c:f>
              <c:strCache>
                <c:ptCount val="1"/>
                <c:pt idx="0">
                  <c:v>SALE</c:v>
                </c:pt>
              </c:strCache>
            </c:strRef>
          </c:tx>
          <c:spPr>
            <a:solidFill>
              <a:schemeClr val="bg1">
                <a:lumMod val="75000"/>
              </a:schemeClr>
            </a:solidFill>
            <a:ln w="25400">
              <a:solidFill>
                <a:schemeClr val="bg1"/>
              </a:solidFill>
            </a:ln>
            <a:effectLst>
              <a:outerShdw blurRad="127000" dist="38100" dir="8100000" algn="tr" rotWithShape="0">
                <a:prstClr val="black">
                  <a:alpha val="40000"/>
                </a:prstClr>
              </a:outerShdw>
            </a:effectLst>
          </c:spPr>
          <c:dPt>
            <c:idx val="0"/>
            <c:bubble3D val="0"/>
          </c:dPt>
          <c:dPt>
            <c:idx val="1"/>
            <c:bubble3D val="0"/>
          </c:dPt>
          <c:dPt>
            <c:idx val="2"/>
            <c:bubble3D val="0"/>
            <c:spPr>
              <a:solidFill>
                <a:schemeClr val="accent3"/>
              </a:solidFill>
              <a:ln w="25400">
                <a:solidFill>
                  <a:schemeClr val="bg1"/>
                </a:solidFill>
              </a:ln>
              <a:effectLst>
                <a:outerShdw blurRad="127000" dist="38100" dir="8100000" algn="tr" rotWithShape="0">
                  <a:prstClr val="black">
                    <a:alpha val="40000"/>
                  </a:prstClr>
                </a:outerShdw>
              </a:effectLst>
            </c:spPr>
          </c:dPt>
          <c:cat>
            <c:strRef>
              <c:f>Sheet1!$AF$70:$AF$72</c:f>
              <c:strCache>
                <c:ptCount val="3"/>
                <c:pt idx="0">
                  <c:v>A</c:v>
                </c:pt>
                <c:pt idx="2">
                  <c:v>B</c:v>
                </c:pt>
              </c:strCache>
            </c:strRef>
          </c:cat>
          <c:val>
            <c:numRef>
              <c:f>Sheet1!$AG$70:$AG$72</c:f>
              <c:numCache>
                <c:formatCode>General</c:formatCode>
                <c:ptCount val="3"/>
                <c:pt idx="0">
                  <c:v>23</c:v>
                </c:pt>
                <c:pt idx="2">
                  <c:v>77</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a:pPr>
      <a:endParaRPr lang="zh-CN"/>
    </a:p>
  </c:txPr>
  <c:externalData r:id="rId2">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buFont typeface="Arial" panose="020B0604020202020204" pitchFamily="34" charset="0"/>
              <a:buNone/>
              <a:defRPr sz="1200" noProof="1"/>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buFont typeface="Arial" panose="020B0604020202020204" pitchFamily="34" charset="0"/>
              <a:buNone/>
              <a:defRPr sz="1200" noProof="1">
                <a:latin typeface="+mn-lt"/>
                <a:ea typeface="+mn-ea"/>
              </a:defRPr>
            </a:lvl1pPr>
          </a:lstStyle>
          <a:p>
            <a:pPr>
              <a:defRPr/>
            </a:pPr>
            <a:endParaRPr lang="zh-CN" altLang="en-US"/>
          </a:p>
        </p:txBody>
      </p:sp>
      <p:sp>
        <p:nvSpPr>
          <p:cNvPr id="13316"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077" name="备注占位符 4"/>
          <p:cNvSpPr>
            <a:spLocks noGrp="1" noChangeArrowheads="1"/>
          </p:cNvSpPr>
          <p:nvPr>
            <p:ph type="body" sz="quarter" idx="4294967295"/>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buFont typeface="Arial" panose="020B0604020202020204" pitchFamily="34" charset="0"/>
              <a:buNone/>
              <a:defRPr sz="1200" noProof="1"/>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buFont typeface="Arial" panose="020B0604020202020204" pitchFamily="34" charset="0"/>
              <a:buNone/>
              <a:defRPr sz="1200" noProof="1">
                <a:latin typeface="+mn-lt"/>
                <a:ea typeface="+mn-ea"/>
              </a:defRPr>
            </a:lvl1pPr>
          </a:lstStyle>
          <a:p>
            <a:pPr>
              <a:defRPr/>
            </a:pPr>
            <a:fld id="{174C626D-86BD-4A00-A6C1-412DADF9CD90}" type="slidenum">
              <a:rPr lang="zh-CN" altLang="en-US"/>
              <a:pPr>
                <a:defRPr/>
              </a:pPr>
              <a:t>‹#›</a:t>
            </a:fld>
            <a:endParaRPr lang="zh-CN" altLang="en-US"/>
          </a:p>
        </p:txBody>
      </p:sp>
    </p:spTree>
    <p:extLst>
      <p:ext uri="{BB962C8B-B14F-4D97-AF65-F5344CB8AC3E}">
        <p14:creationId xmlns:p14="http://schemas.microsoft.com/office/powerpoint/2010/main" val="3524222371"/>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ChangeArrowheads="1" noTextEdit="1"/>
          </p:cNvSpPr>
          <p:nvPr>
            <p:ph type="sldImg" idx="4294967295"/>
          </p:nvPr>
        </p:nvSpPr>
        <p:spPr>
          <a:ln>
            <a:miter lim="800000"/>
          </a:ln>
        </p:spPr>
      </p:sp>
      <p:sp>
        <p:nvSpPr>
          <p:cNvPr id="15363" name="备注占位符 2"/>
          <p:cNvSpPr>
            <a:spLocks noGrp="1" noChangeArrowheads="1"/>
          </p:cNvSpPr>
          <p:nvPr>
            <p:ph type="body" idx="4294967295"/>
          </p:nvPr>
        </p:nvSpPr>
        <p:spPr/>
        <p:txBody>
          <a:bodyPr>
            <a:prstTxWarp prst="textNoShape">
              <a:avLst/>
            </a:prstTxWarp>
          </a:bodyPr>
          <a:lstStyle/>
          <a:p>
            <a:pPr eaLnBrk="1" hangingPunct="1"/>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p:txBody>
      </p:sp>
      <p:sp>
        <p:nvSpPr>
          <p:cNvPr id="1536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A65EADF8-41EB-4A52-89C0-64F1B46D2E06}" type="slidenum">
              <a:rPr altLang="en-US" smtClean="0"/>
              <a:pPr fontAlgn="base"/>
              <a:t>1</a:t>
            </a:fld>
            <a:endParaRPr lang="zh-CN" altLang="en-US" smtClean="0"/>
          </a:p>
        </p:txBody>
      </p:sp>
    </p:spTree>
    <p:extLst>
      <p:ext uri="{BB962C8B-B14F-4D97-AF65-F5344CB8AC3E}">
        <p14:creationId xmlns:p14="http://schemas.microsoft.com/office/powerpoint/2010/main" val="3586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ChangeArrowheads="1" noTextEdit="1"/>
          </p:cNvSpPr>
          <p:nvPr>
            <p:ph type="sldImg" idx="4294967295"/>
          </p:nvPr>
        </p:nvSpPr>
        <p:spPr>
          <a:ln>
            <a:miter lim="800000"/>
          </a:ln>
        </p:spPr>
      </p:sp>
      <p:sp>
        <p:nvSpPr>
          <p:cNvPr id="33795" name="备注占位符 2"/>
          <p:cNvSpPr>
            <a:spLocks noGrp="1" noChangeArrowheads="1"/>
          </p:cNvSpPr>
          <p:nvPr>
            <p:ph type="body" idx="4294967295"/>
          </p:nvPr>
        </p:nvSpPr>
        <p:spPr/>
        <p:txBody>
          <a:bodyPr>
            <a:prstTxWarp prst="textNoShape">
              <a:avLst/>
            </a:prstTxWarp>
          </a:bodyPr>
          <a:lstStyle/>
          <a:p>
            <a:pPr eaLnBrk="1" hangingPunct="1"/>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p:txBody>
      </p:sp>
      <p:sp>
        <p:nvSpPr>
          <p:cNvPr id="337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99851354-33A9-431B-A552-769AD66FE300}" type="slidenum">
              <a:rPr altLang="en-US" smtClean="0"/>
              <a:pPr fontAlgn="base"/>
              <a:t>10</a:t>
            </a:fld>
            <a:endParaRPr lang="zh-CN" altLang="en-US" smtClean="0"/>
          </a:p>
        </p:txBody>
      </p:sp>
    </p:spTree>
    <p:extLst>
      <p:ext uri="{BB962C8B-B14F-4D97-AF65-F5344CB8AC3E}">
        <p14:creationId xmlns:p14="http://schemas.microsoft.com/office/powerpoint/2010/main" val="2342451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ChangeArrowheads="1" noTextEdit="1"/>
          </p:cNvSpPr>
          <p:nvPr>
            <p:ph type="sldImg" idx="4294967295"/>
          </p:nvPr>
        </p:nvSpPr>
        <p:spPr>
          <a:ln>
            <a:miter lim="800000"/>
          </a:ln>
        </p:spPr>
      </p:sp>
      <p:sp>
        <p:nvSpPr>
          <p:cNvPr id="35843" name="备注占位符 2"/>
          <p:cNvSpPr>
            <a:spLocks noGrp="1" noChangeArrowheads="1"/>
          </p:cNvSpPr>
          <p:nvPr>
            <p:ph type="body" idx="4294967295"/>
          </p:nvPr>
        </p:nvSpPr>
        <p:spPr/>
        <p:txBody>
          <a:bodyPr>
            <a:prstTxWarp prst="textNoShape">
              <a:avLst/>
            </a:prstTxWarp>
          </a:bodyPr>
          <a:lstStyle/>
          <a:p>
            <a:pPr eaLnBrk="1" hangingPunct="1"/>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p:txBody>
      </p:sp>
      <p:sp>
        <p:nvSpPr>
          <p:cNvPr id="358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0122FC5A-C925-4B01-8665-113E46EA8FEA}" type="slidenum">
              <a:rPr altLang="en-US" smtClean="0"/>
              <a:pPr fontAlgn="base"/>
              <a:t>11</a:t>
            </a:fld>
            <a:endParaRPr lang="zh-CN" altLang="en-US" smtClean="0"/>
          </a:p>
        </p:txBody>
      </p:sp>
    </p:spTree>
    <p:extLst>
      <p:ext uri="{BB962C8B-B14F-4D97-AF65-F5344CB8AC3E}">
        <p14:creationId xmlns:p14="http://schemas.microsoft.com/office/powerpoint/2010/main" val="3233492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prstTxWarp prst="textNoShape">
              <a:avLst/>
            </a:prstTxWarp>
          </a:bodyPr>
          <a:lstStyle/>
          <a:p>
            <a:pPr eaLnBrk="1" hangingPunct="1"/>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24B1C247-65D6-419C-933E-696C8D43BD31}" type="slidenum">
              <a:rPr altLang="en-US" smtClean="0"/>
              <a:pPr fontAlgn="base"/>
              <a:t>12</a:t>
            </a:fld>
            <a:endParaRPr lang="zh-CN" altLang="en-US" smtClean="0"/>
          </a:p>
        </p:txBody>
      </p:sp>
    </p:spTree>
    <p:extLst>
      <p:ext uri="{BB962C8B-B14F-4D97-AF65-F5344CB8AC3E}">
        <p14:creationId xmlns:p14="http://schemas.microsoft.com/office/powerpoint/2010/main" val="138308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a:ln>
            <a:miter lim="800000"/>
          </a:ln>
        </p:spPr>
      </p:sp>
      <p:sp>
        <p:nvSpPr>
          <p:cNvPr id="39939" name="备注占位符 2"/>
          <p:cNvSpPr>
            <a:spLocks noGrp="1" noChangeArrowheads="1"/>
          </p:cNvSpPr>
          <p:nvPr>
            <p:ph type="body" idx="4294967295"/>
          </p:nvPr>
        </p:nvSpPr>
        <p:spPr/>
        <p:txBody>
          <a:bodyPr>
            <a:prstTxWarp prst="textNoShape">
              <a:avLst/>
            </a:prstTxWarp>
          </a:bodyPr>
          <a:lstStyle/>
          <a:p>
            <a:pPr eaLnBrk="1" hangingPunct="1"/>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DB31DD33-5181-4042-97B9-E3FC1C0E16EA}" type="slidenum">
              <a:rPr altLang="en-US" smtClean="0">
                <a:solidFill>
                  <a:srgbClr val="000000"/>
                </a:solidFill>
              </a:rPr>
              <a:pPr fontAlgn="base"/>
              <a:t>13</a:t>
            </a:fld>
            <a:endParaRPr lang="zh-CN" altLang="en-US" smtClean="0">
              <a:solidFill>
                <a:srgbClr val="000000"/>
              </a:solidFill>
            </a:endParaRPr>
          </a:p>
        </p:txBody>
      </p:sp>
    </p:spTree>
    <p:extLst>
      <p:ext uri="{BB962C8B-B14F-4D97-AF65-F5344CB8AC3E}">
        <p14:creationId xmlns:p14="http://schemas.microsoft.com/office/powerpoint/2010/main" val="765738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ChangeArrowheads="1" noTextEdit="1"/>
          </p:cNvSpPr>
          <p:nvPr>
            <p:ph type="sldImg" idx="4294967295"/>
          </p:nvPr>
        </p:nvSpPr>
        <p:spPr>
          <a:ln>
            <a:miter lim="800000"/>
          </a:ln>
        </p:spPr>
      </p:sp>
      <p:sp>
        <p:nvSpPr>
          <p:cNvPr id="41987" name="备注占位符 2"/>
          <p:cNvSpPr>
            <a:spLocks noGrp="1" noChangeArrowheads="1"/>
          </p:cNvSpPr>
          <p:nvPr>
            <p:ph type="body" idx="4294967295"/>
          </p:nvPr>
        </p:nvSpPr>
        <p:spPr/>
        <p:txBody>
          <a:bodyPr>
            <a:prstTxWarp prst="textNoShape">
              <a:avLst/>
            </a:prstTxWarp>
          </a:bodyPr>
          <a:lstStyle/>
          <a:p>
            <a:pPr eaLnBrk="1" hangingPunct="1"/>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p:txBody>
      </p:sp>
      <p:sp>
        <p:nvSpPr>
          <p:cNvPr id="4198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96D51362-5C00-4BF2-81DD-6CA288FE51F2}" type="slidenum">
              <a:rPr altLang="en-US" smtClean="0"/>
              <a:pPr fontAlgn="base"/>
              <a:t>14</a:t>
            </a:fld>
            <a:endParaRPr lang="zh-CN" altLang="en-US" smtClean="0"/>
          </a:p>
        </p:txBody>
      </p:sp>
    </p:spTree>
    <p:extLst>
      <p:ext uri="{BB962C8B-B14F-4D97-AF65-F5344CB8AC3E}">
        <p14:creationId xmlns:p14="http://schemas.microsoft.com/office/powerpoint/2010/main" val="1496996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ChangeArrowheads="1" noTextEdit="1"/>
          </p:cNvSpPr>
          <p:nvPr>
            <p:ph type="sldImg" idx="4294967295"/>
          </p:nvPr>
        </p:nvSpPr>
        <p:spPr>
          <a:ln>
            <a:miter lim="800000"/>
          </a:ln>
        </p:spPr>
      </p:sp>
      <p:sp>
        <p:nvSpPr>
          <p:cNvPr id="44035" name="备注占位符 2"/>
          <p:cNvSpPr>
            <a:spLocks noGrp="1" noChangeArrowheads="1"/>
          </p:cNvSpPr>
          <p:nvPr>
            <p:ph type="body" idx="4294967295"/>
          </p:nvPr>
        </p:nvSpPr>
        <p:spPr/>
        <p:txBody>
          <a:bodyPr>
            <a:prstTxWarp prst="textNoShape">
              <a:avLst/>
            </a:prstTxWarp>
          </a:bodyPr>
          <a:lstStyle/>
          <a:p>
            <a:pPr eaLnBrk="1" hangingPunct="1"/>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p:txBody>
      </p:sp>
      <p:sp>
        <p:nvSpPr>
          <p:cNvPr id="4403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9C97B76A-3D66-4E1C-979A-6DBDEBA7FDCB}" type="slidenum">
              <a:rPr altLang="en-US" smtClean="0"/>
              <a:pPr fontAlgn="base"/>
              <a:t>15</a:t>
            </a:fld>
            <a:endParaRPr lang="zh-CN" altLang="en-US" smtClean="0"/>
          </a:p>
        </p:txBody>
      </p:sp>
    </p:spTree>
    <p:extLst>
      <p:ext uri="{BB962C8B-B14F-4D97-AF65-F5344CB8AC3E}">
        <p14:creationId xmlns:p14="http://schemas.microsoft.com/office/powerpoint/2010/main" val="1437283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ChangeArrowheads="1" noTextEdit="1"/>
          </p:cNvSpPr>
          <p:nvPr>
            <p:ph type="sldImg" idx="4294967295"/>
          </p:nvPr>
        </p:nvSpPr>
        <p:spPr>
          <a:ln>
            <a:miter lim="800000"/>
          </a:ln>
        </p:spPr>
      </p:sp>
      <p:sp>
        <p:nvSpPr>
          <p:cNvPr id="46083" name="备注占位符 2"/>
          <p:cNvSpPr>
            <a:spLocks noGrp="1" noChangeArrowheads="1"/>
          </p:cNvSpPr>
          <p:nvPr>
            <p:ph type="body" idx="4294967295"/>
          </p:nvPr>
        </p:nvSpPr>
        <p:spPr/>
        <p:txBody>
          <a:bodyPr>
            <a:prstTxWarp prst="textNoShape">
              <a:avLst/>
            </a:prstTxWarp>
          </a:bodyPr>
          <a:lstStyle/>
          <a:p>
            <a:pPr eaLnBrk="1" hangingPunct="1"/>
            <a:endParaRPr lang="zh-CN" altLang="en-US" smtClean="0"/>
          </a:p>
        </p:txBody>
      </p:sp>
      <p:sp>
        <p:nvSpPr>
          <p:cNvPr id="460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80D2D433-E481-41E6-853E-D5475DED88E5}" type="slidenum">
              <a:rPr altLang="en-US" smtClean="0"/>
              <a:pPr fontAlgn="base"/>
              <a:t>16</a:t>
            </a:fld>
            <a:endParaRPr lang="zh-CN" altLang="en-US" smtClean="0"/>
          </a:p>
        </p:txBody>
      </p:sp>
    </p:spTree>
    <p:extLst>
      <p:ext uri="{BB962C8B-B14F-4D97-AF65-F5344CB8AC3E}">
        <p14:creationId xmlns:p14="http://schemas.microsoft.com/office/powerpoint/2010/main" val="1970344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ChangeArrowheads="1" noTextEdit="1"/>
          </p:cNvSpPr>
          <p:nvPr>
            <p:ph type="sldImg" idx="4294967295"/>
          </p:nvPr>
        </p:nvSpPr>
        <p:spPr>
          <a:ln>
            <a:miter lim="800000"/>
          </a:ln>
        </p:spPr>
      </p:sp>
      <p:sp>
        <p:nvSpPr>
          <p:cNvPr id="48131" name="备注占位符 2"/>
          <p:cNvSpPr>
            <a:spLocks noGrp="1" noChangeArrowheads="1"/>
          </p:cNvSpPr>
          <p:nvPr>
            <p:ph type="body" idx="4294967295"/>
          </p:nvPr>
        </p:nvSpPr>
        <p:spPr/>
        <p:txBody>
          <a:bodyPr>
            <a:prstTxWarp prst="textNoShape">
              <a:avLst/>
            </a:prstTxWarp>
          </a:bodyPr>
          <a:lstStyle/>
          <a:p>
            <a:pPr eaLnBrk="1" hangingPunct="1"/>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p:txBody>
      </p:sp>
      <p:sp>
        <p:nvSpPr>
          <p:cNvPr id="481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E632E5A0-28C2-4B9C-A7D1-6C753E306D2D}" type="slidenum">
              <a:rPr altLang="en-US" smtClean="0">
                <a:solidFill>
                  <a:srgbClr val="000000"/>
                </a:solidFill>
              </a:rPr>
              <a:pPr fontAlgn="base"/>
              <a:t>17</a:t>
            </a:fld>
            <a:endParaRPr lang="zh-CN" altLang="en-US" smtClean="0">
              <a:solidFill>
                <a:srgbClr val="000000"/>
              </a:solidFill>
            </a:endParaRPr>
          </a:p>
        </p:txBody>
      </p:sp>
    </p:spTree>
    <p:extLst>
      <p:ext uri="{BB962C8B-B14F-4D97-AF65-F5344CB8AC3E}">
        <p14:creationId xmlns:p14="http://schemas.microsoft.com/office/powerpoint/2010/main" val="2611816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a:ln>
            <a:miter lim="800000"/>
          </a:ln>
        </p:spPr>
      </p:sp>
      <p:sp>
        <p:nvSpPr>
          <p:cNvPr id="50179" name="备注占位符 2"/>
          <p:cNvSpPr>
            <a:spLocks noGrp="1" noChangeArrowheads="1"/>
          </p:cNvSpPr>
          <p:nvPr>
            <p:ph type="body" idx="4294967295"/>
          </p:nvPr>
        </p:nvSpPr>
        <p:spPr/>
        <p:txBody>
          <a:bodyPr>
            <a:prstTxWarp prst="textNoShape">
              <a:avLst/>
            </a:prstTxWarp>
          </a:bodyPr>
          <a:lstStyle/>
          <a:p>
            <a:pPr eaLnBrk="1" hangingPunct="1"/>
            <a:endParaRPr lang="zh-CN" altLang="en-US" smtClean="0"/>
          </a:p>
        </p:txBody>
      </p:sp>
      <p:sp>
        <p:nvSpPr>
          <p:cNvPr id="501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1E4B7664-5CFE-47D9-8739-B94DC87C0124}" type="slidenum">
              <a:rPr altLang="en-US" smtClean="0">
                <a:solidFill>
                  <a:srgbClr val="000000"/>
                </a:solidFill>
              </a:rPr>
              <a:pPr fontAlgn="base"/>
              <a:t>18</a:t>
            </a:fld>
            <a:endParaRPr lang="zh-CN" altLang="en-US" smtClean="0">
              <a:solidFill>
                <a:srgbClr val="000000"/>
              </a:solidFill>
            </a:endParaRPr>
          </a:p>
        </p:txBody>
      </p:sp>
    </p:spTree>
    <p:extLst>
      <p:ext uri="{BB962C8B-B14F-4D97-AF65-F5344CB8AC3E}">
        <p14:creationId xmlns:p14="http://schemas.microsoft.com/office/powerpoint/2010/main" val="819501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ChangeArrowheads="1" noTextEdit="1"/>
          </p:cNvSpPr>
          <p:nvPr>
            <p:ph type="sldImg" idx="4294967295"/>
          </p:nvPr>
        </p:nvSpPr>
        <p:spPr>
          <a:ln>
            <a:miter lim="800000"/>
          </a:ln>
        </p:spPr>
      </p:sp>
      <p:sp>
        <p:nvSpPr>
          <p:cNvPr id="52227" name="备注占位符 2"/>
          <p:cNvSpPr>
            <a:spLocks noGrp="1" noChangeArrowheads="1"/>
          </p:cNvSpPr>
          <p:nvPr>
            <p:ph type="body" idx="4294967295"/>
          </p:nvPr>
        </p:nvSpPr>
        <p:spPr/>
        <p:txBody>
          <a:bodyPr>
            <a:prstTxWarp prst="textNoShape">
              <a:avLst/>
            </a:prstTxWarp>
          </a:bodyPr>
          <a:lstStyle/>
          <a:p>
            <a:pPr eaLnBrk="1" hangingPunct="1"/>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p:txBody>
      </p:sp>
      <p:sp>
        <p:nvSpPr>
          <p:cNvPr id="5222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DECB4256-C6AD-4CF7-8EAA-329C6C1E2624}" type="slidenum">
              <a:rPr altLang="en-US" smtClean="0">
                <a:solidFill>
                  <a:srgbClr val="000000"/>
                </a:solidFill>
              </a:rPr>
              <a:pPr fontAlgn="base"/>
              <a:t>19</a:t>
            </a:fld>
            <a:endParaRPr lang="zh-CN" altLang="en-US" smtClean="0">
              <a:solidFill>
                <a:srgbClr val="000000"/>
              </a:solidFill>
            </a:endParaRPr>
          </a:p>
        </p:txBody>
      </p:sp>
    </p:spTree>
    <p:extLst>
      <p:ext uri="{BB962C8B-B14F-4D97-AF65-F5344CB8AC3E}">
        <p14:creationId xmlns:p14="http://schemas.microsoft.com/office/powerpoint/2010/main" val="2958699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ChangeArrowheads="1" noTextEdit="1"/>
          </p:cNvSpPr>
          <p:nvPr>
            <p:ph type="sldImg" idx="4294967295"/>
          </p:nvPr>
        </p:nvSpPr>
        <p:spPr>
          <a:ln>
            <a:miter lim="800000"/>
          </a:ln>
        </p:spPr>
      </p:sp>
      <p:sp>
        <p:nvSpPr>
          <p:cNvPr id="17411" name="备注占位符 2"/>
          <p:cNvSpPr>
            <a:spLocks noGrp="1" noChangeArrowheads="1"/>
          </p:cNvSpPr>
          <p:nvPr>
            <p:ph type="body" idx="4294967295"/>
          </p:nvPr>
        </p:nvSpPr>
        <p:spPr/>
        <p:txBody>
          <a:bodyPr>
            <a:prstTxWarp prst="textNoShape">
              <a:avLst/>
            </a:prstTxWarp>
          </a:bodyPr>
          <a:lstStyle/>
          <a:p>
            <a:pPr eaLnBrk="1" hangingPunct="1"/>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p:txBody>
      </p:sp>
      <p:sp>
        <p:nvSpPr>
          <p:cNvPr id="1741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6525D0CE-2D87-4297-80E2-6D82FC7812B6}" type="slidenum">
              <a:rPr altLang="en-US" smtClean="0"/>
              <a:pPr fontAlgn="base"/>
              <a:t>2</a:t>
            </a:fld>
            <a:endParaRPr lang="zh-CN" altLang="en-US" smtClean="0"/>
          </a:p>
        </p:txBody>
      </p:sp>
    </p:spTree>
    <p:extLst>
      <p:ext uri="{BB962C8B-B14F-4D97-AF65-F5344CB8AC3E}">
        <p14:creationId xmlns:p14="http://schemas.microsoft.com/office/powerpoint/2010/main" val="425632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ChangeArrowheads="1" noTextEdit="1"/>
          </p:cNvSpPr>
          <p:nvPr>
            <p:ph type="sldImg" idx="4294967295"/>
          </p:nvPr>
        </p:nvSpPr>
        <p:spPr>
          <a:ln>
            <a:miter lim="800000"/>
          </a:ln>
        </p:spPr>
      </p:sp>
      <p:sp>
        <p:nvSpPr>
          <p:cNvPr id="54275" name="备注占位符 2"/>
          <p:cNvSpPr>
            <a:spLocks noGrp="1" noChangeArrowheads="1"/>
          </p:cNvSpPr>
          <p:nvPr>
            <p:ph type="body" idx="4294967295"/>
          </p:nvPr>
        </p:nvSpPr>
        <p:spPr/>
        <p:txBody>
          <a:bodyPr>
            <a:prstTxWarp prst="textNoShape">
              <a:avLst/>
            </a:prstTxWarp>
          </a:bodyPr>
          <a:lstStyle/>
          <a:p>
            <a:pPr eaLnBrk="1" hangingPunct="1"/>
            <a:endParaRPr lang="zh-CN" altLang="en-US" dirty="0" smtClean="0"/>
          </a:p>
        </p:txBody>
      </p:sp>
      <p:sp>
        <p:nvSpPr>
          <p:cNvPr id="542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DD54695E-3823-4A79-A86A-0743A4E25EAD}" type="slidenum">
              <a:rPr altLang="en-US" smtClean="0"/>
              <a:pPr fontAlgn="base"/>
              <a:t>20</a:t>
            </a:fld>
            <a:endParaRPr lang="zh-CN" altLang="en-US" smtClean="0"/>
          </a:p>
        </p:txBody>
      </p:sp>
    </p:spTree>
    <p:extLst>
      <p:ext uri="{BB962C8B-B14F-4D97-AF65-F5344CB8AC3E}">
        <p14:creationId xmlns:p14="http://schemas.microsoft.com/office/powerpoint/2010/main" val="1722033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ChangeArrowheads="1" noTextEdit="1"/>
          </p:cNvSpPr>
          <p:nvPr>
            <p:ph type="sldImg" idx="4294967295"/>
          </p:nvPr>
        </p:nvSpPr>
        <p:spPr>
          <a:ln>
            <a:miter lim="800000"/>
          </a:ln>
        </p:spPr>
      </p:sp>
      <p:sp>
        <p:nvSpPr>
          <p:cNvPr id="56323" name="备注占位符 2"/>
          <p:cNvSpPr>
            <a:spLocks noGrp="1" noChangeArrowheads="1"/>
          </p:cNvSpPr>
          <p:nvPr>
            <p:ph type="body" idx="4294967295"/>
          </p:nvPr>
        </p:nvSpPr>
        <p:spPr/>
        <p:txBody>
          <a:bodyPr>
            <a:prstTxWarp prst="textNoShape">
              <a:avLst/>
            </a:prstTxWarp>
          </a:bodyPr>
          <a:lstStyle/>
          <a:p>
            <a:pPr eaLnBrk="1" hangingPunct="1"/>
            <a:endParaRPr lang="zh-CN" altLang="en-US" smtClean="0"/>
          </a:p>
        </p:txBody>
      </p:sp>
      <p:sp>
        <p:nvSpPr>
          <p:cNvPr id="5632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F78C1CD7-1CD4-492E-B9B6-5A76AE20B90E}" type="slidenum">
              <a:rPr altLang="en-US" smtClean="0">
                <a:solidFill>
                  <a:srgbClr val="000000"/>
                </a:solidFill>
              </a:rPr>
              <a:pPr fontAlgn="base"/>
              <a:t>21</a:t>
            </a:fld>
            <a:endParaRPr lang="zh-CN" altLang="en-US" smtClean="0">
              <a:solidFill>
                <a:srgbClr val="000000"/>
              </a:solidFill>
            </a:endParaRPr>
          </a:p>
        </p:txBody>
      </p:sp>
    </p:spTree>
    <p:extLst>
      <p:ext uri="{BB962C8B-B14F-4D97-AF65-F5344CB8AC3E}">
        <p14:creationId xmlns:p14="http://schemas.microsoft.com/office/powerpoint/2010/main" val="203662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ChangeArrowheads="1" noTextEdit="1"/>
          </p:cNvSpPr>
          <p:nvPr>
            <p:ph type="sldImg" idx="4294967295"/>
          </p:nvPr>
        </p:nvSpPr>
        <p:spPr>
          <a:ln>
            <a:miter lim="800000"/>
          </a:ln>
        </p:spPr>
      </p:sp>
      <p:sp>
        <p:nvSpPr>
          <p:cNvPr id="58371" name="备注占位符 2"/>
          <p:cNvSpPr>
            <a:spLocks noGrp="1" noChangeArrowheads="1"/>
          </p:cNvSpPr>
          <p:nvPr>
            <p:ph type="body" idx="4294967295"/>
          </p:nvPr>
        </p:nvSpPr>
        <p:spPr/>
        <p:txBody>
          <a:bodyPr>
            <a:prstTxWarp prst="textNoShape">
              <a:avLst/>
            </a:prstTxWarp>
          </a:bodyPr>
          <a:lstStyle/>
          <a:p>
            <a:pPr eaLnBrk="1" hangingPunct="1"/>
            <a:endParaRPr lang="zh-CN" altLang="en-US" smtClean="0"/>
          </a:p>
        </p:txBody>
      </p:sp>
      <p:sp>
        <p:nvSpPr>
          <p:cNvPr id="583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2668BAF7-B6FE-4954-8C13-2ADAD86EA9D5}" type="slidenum">
              <a:rPr altLang="en-US" smtClean="0"/>
              <a:pPr fontAlgn="base"/>
              <a:t>22</a:t>
            </a:fld>
            <a:endParaRPr lang="zh-CN" altLang="en-US" smtClean="0"/>
          </a:p>
        </p:txBody>
      </p:sp>
    </p:spTree>
    <p:extLst>
      <p:ext uri="{BB962C8B-B14F-4D97-AF65-F5344CB8AC3E}">
        <p14:creationId xmlns:p14="http://schemas.microsoft.com/office/powerpoint/2010/main" val="849994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ChangeArrowheads="1" noTextEdit="1"/>
          </p:cNvSpPr>
          <p:nvPr>
            <p:ph type="sldImg" idx="4294967295"/>
          </p:nvPr>
        </p:nvSpPr>
        <p:spPr>
          <a:ln>
            <a:miter lim="800000"/>
          </a:ln>
        </p:spPr>
      </p:sp>
      <p:sp>
        <p:nvSpPr>
          <p:cNvPr id="60419" name="备注占位符 2"/>
          <p:cNvSpPr>
            <a:spLocks noGrp="1" noChangeArrowheads="1"/>
          </p:cNvSpPr>
          <p:nvPr>
            <p:ph type="body" idx="4294967295"/>
          </p:nvPr>
        </p:nvSpPr>
        <p:spPr/>
        <p:txBody>
          <a:bodyPr>
            <a:prstTxWarp prst="textNoShape">
              <a:avLst/>
            </a:prstTxWarp>
          </a:bodyPr>
          <a:lstStyle/>
          <a:p>
            <a:pPr eaLnBrk="1" hangingPunct="1"/>
            <a:endParaRPr lang="zh-CN" altLang="en-US" smtClean="0"/>
          </a:p>
        </p:txBody>
      </p:sp>
      <p:sp>
        <p:nvSpPr>
          <p:cNvPr id="6042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1B658346-B5B0-4C3E-9D82-FF7248E2A122}" type="slidenum">
              <a:rPr altLang="en-US" smtClean="0"/>
              <a:pPr fontAlgn="base"/>
              <a:t>23</a:t>
            </a:fld>
            <a:endParaRPr lang="zh-CN" altLang="en-US" smtClean="0"/>
          </a:p>
        </p:txBody>
      </p:sp>
    </p:spTree>
    <p:extLst>
      <p:ext uri="{BB962C8B-B14F-4D97-AF65-F5344CB8AC3E}">
        <p14:creationId xmlns:p14="http://schemas.microsoft.com/office/powerpoint/2010/main" val="3301486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ChangeArrowheads="1" noTextEdit="1"/>
          </p:cNvSpPr>
          <p:nvPr>
            <p:ph type="sldImg" idx="4294967295"/>
          </p:nvPr>
        </p:nvSpPr>
        <p:spPr>
          <a:ln>
            <a:miter lim="800000"/>
          </a:ln>
        </p:spPr>
      </p:sp>
      <p:sp>
        <p:nvSpPr>
          <p:cNvPr id="62467" name="备注占位符 2"/>
          <p:cNvSpPr>
            <a:spLocks noGrp="1" noChangeArrowheads="1"/>
          </p:cNvSpPr>
          <p:nvPr>
            <p:ph type="body" idx="4294967295"/>
          </p:nvPr>
        </p:nvSpPr>
        <p:spPr/>
        <p:txBody>
          <a:bodyPr>
            <a:prstTxWarp prst="textNoShape">
              <a:avLst/>
            </a:prstTxWarp>
          </a:bodyPr>
          <a:lstStyle/>
          <a:p>
            <a:pPr eaLnBrk="1" hangingPunct="1"/>
            <a:endParaRPr lang="zh-CN" altLang="en-US" smtClean="0"/>
          </a:p>
        </p:txBody>
      </p:sp>
      <p:sp>
        <p:nvSpPr>
          <p:cNvPr id="6246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D2004173-663B-43B4-A827-66DA1DA1C3E3}" type="slidenum">
              <a:rPr altLang="en-US" smtClean="0"/>
              <a:pPr fontAlgn="base"/>
              <a:t>24</a:t>
            </a:fld>
            <a:endParaRPr lang="zh-CN" altLang="en-US" smtClean="0"/>
          </a:p>
        </p:txBody>
      </p:sp>
    </p:spTree>
    <p:extLst>
      <p:ext uri="{BB962C8B-B14F-4D97-AF65-F5344CB8AC3E}">
        <p14:creationId xmlns:p14="http://schemas.microsoft.com/office/powerpoint/2010/main" val="3245849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ln>
            <a:miter lim="800000"/>
          </a:ln>
        </p:spPr>
      </p:sp>
      <p:sp>
        <p:nvSpPr>
          <p:cNvPr id="64515" name="备注占位符 2"/>
          <p:cNvSpPr>
            <a:spLocks noGrp="1" noChangeArrowheads="1"/>
          </p:cNvSpPr>
          <p:nvPr>
            <p:ph type="body" idx="4294967295"/>
          </p:nvPr>
        </p:nvSpPr>
        <p:spPr/>
        <p:txBody>
          <a:bodyPr>
            <a:prstTxWarp prst="textNoShape">
              <a:avLst/>
            </a:prstTxWarp>
          </a:bodyPr>
          <a:lstStyle/>
          <a:p>
            <a:pPr eaLnBrk="1" hangingPunct="1"/>
            <a:endParaRPr lang="zh-CN" altLang="en-US" smtClean="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9A4859DD-88E5-4B8D-89B3-52475C6CE8E4}" type="slidenum">
              <a:rPr altLang="en-US" smtClean="0">
                <a:solidFill>
                  <a:srgbClr val="000000"/>
                </a:solidFill>
              </a:rPr>
              <a:pPr fontAlgn="base"/>
              <a:t>25</a:t>
            </a:fld>
            <a:endParaRPr lang="zh-CN" altLang="en-US" smtClean="0">
              <a:solidFill>
                <a:srgbClr val="000000"/>
              </a:solidFill>
            </a:endParaRPr>
          </a:p>
        </p:txBody>
      </p:sp>
    </p:spTree>
    <p:extLst>
      <p:ext uri="{BB962C8B-B14F-4D97-AF65-F5344CB8AC3E}">
        <p14:creationId xmlns:p14="http://schemas.microsoft.com/office/powerpoint/2010/main" val="2360797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ChangeArrowheads="1" noTextEdit="1"/>
          </p:cNvSpPr>
          <p:nvPr>
            <p:ph type="sldImg" idx="4294967295"/>
          </p:nvPr>
        </p:nvSpPr>
        <p:spPr>
          <a:ln>
            <a:miter lim="800000"/>
          </a:ln>
        </p:spPr>
      </p:sp>
      <p:sp>
        <p:nvSpPr>
          <p:cNvPr id="66563" name="备注占位符 2"/>
          <p:cNvSpPr>
            <a:spLocks noGrp="1" noChangeArrowheads="1"/>
          </p:cNvSpPr>
          <p:nvPr>
            <p:ph type="body" idx="4294967295"/>
          </p:nvPr>
        </p:nvSpPr>
        <p:spPr/>
        <p:txBody>
          <a:bodyPr>
            <a:prstTxWarp prst="textNoShape">
              <a:avLst/>
            </a:prstTxWarp>
          </a:bodyPr>
          <a:lstStyle/>
          <a:p>
            <a:pPr eaLnBrk="1" hangingPunct="1"/>
            <a:endParaRPr lang="zh-CN" altLang="en-US" smtClean="0"/>
          </a:p>
        </p:txBody>
      </p:sp>
      <p:sp>
        <p:nvSpPr>
          <p:cNvPr id="6656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D8FF7A21-6736-4F30-89C7-9EB27A40D01A}" type="slidenum">
              <a:rPr altLang="en-US" smtClean="0">
                <a:solidFill>
                  <a:srgbClr val="000000"/>
                </a:solidFill>
              </a:rPr>
              <a:pPr fontAlgn="base"/>
              <a:t>26</a:t>
            </a:fld>
            <a:endParaRPr lang="zh-CN" altLang="en-US" smtClean="0">
              <a:solidFill>
                <a:srgbClr val="000000"/>
              </a:solidFill>
            </a:endParaRPr>
          </a:p>
        </p:txBody>
      </p:sp>
    </p:spTree>
    <p:extLst>
      <p:ext uri="{BB962C8B-B14F-4D97-AF65-F5344CB8AC3E}">
        <p14:creationId xmlns:p14="http://schemas.microsoft.com/office/powerpoint/2010/main" val="31147234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ChangeArrowheads="1" noTextEdit="1"/>
          </p:cNvSpPr>
          <p:nvPr>
            <p:ph type="sldImg" idx="4294967295"/>
          </p:nvPr>
        </p:nvSpPr>
        <p:spPr>
          <a:ln>
            <a:miter lim="800000"/>
          </a:ln>
        </p:spPr>
      </p:sp>
      <p:sp>
        <p:nvSpPr>
          <p:cNvPr id="68611" name="备注占位符 2"/>
          <p:cNvSpPr>
            <a:spLocks noGrp="1" noChangeArrowheads="1"/>
          </p:cNvSpPr>
          <p:nvPr>
            <p:ph type="body" idx="4294967295"/>
          </p:nvPr>
        </p:nvSpPr>
        <p:spPr/>
        <p:txBody>
          <a:bodyPr>
            <a:prstTxWarp prst="textNoShape">
              <a:avLst/>
            </a:prstTxWarp>
          </a:bodyPr>
          <a:lstStyle/>
          <a:p>
            <a:pPr eaLnBrk="1" hangingPunct="1"/>
            <a:endParaRPr lang="zh-CN" altLang="en-US" smtClean="0"/>
          </a:p>
        </p:txBody>
      </p:sp>
      <p:sp>
        <p:nvSpPr>
          <p:cNvPr id="6861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0A9539EB-EAC9-4B2A-AE4A-A985BEEADC02}" type="slidenum">
              <a:rPr altLang="en-US" smtClean="0">
                <a:solidFill>
                  <a:srgbClr val="000000"/>
                </a:solidFill>
              </a:rPr>
              <a:pPr fontAlgn="base"/>
              <a:t>27</a:t>
            </a:fld>
            <a:endParaRPr lang="zh-CN" altLang="en-US" smtClean="0">
              <a:solidFill>
                <a:srgbClr val="000000"/>
              </a:solidFill>
            </a:endParaRPr>
          </a:p>
        </p:txBody>
      </p:sp>
    </p:spTree>
    <p:extLst>
      <p:ext uri="{BB962C8B-B14F-4D97-AF65-F5344CB8AC3E}">
        <p14:creationId xmlns:p14="http://schemas.microsoft.com/office/powerpoint/2010/main" val="15129177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ChangeArrowheads="1" noTextEdit="1"/>
          </p:cNvSpPr>
          <p:nvPr>
            <p:ph type="sldImg" idx="4294967295"/>
          </p:nvPr>
        </p:nvSpPr>
        <p:spPr>
          <a:ln>
            <a:miter lim="800000"/>
          </a:ln>
        </p:spPr>
      </p:sp>
      <p:sp>
        <p:nvSpPr>
          <p:cNvPr id="70659" name="备注占位符 2"/>
          <p:cNvSpPr>
            <a:spLocks noGrp="1" noChangeArrowheads="1"/>
          </p:cNvSpPr>
          <p:nvPr>
            <p:ph type="body" idx="4294967295"/>
          </p:nvPr>
        </p:nvSpPr>
        <p:spPr/>
        <p:txBody>
          <a:bodyPr>
            <a:prstTxWarp prst="textNoShape">
              <a:avLst/>
            </a:prstTxWarp>
          </a:bodyPr>
          <a:lstStyle/>
          <a:p>
            <a:pPr eaLnBrk="1" hangingPunct="1"/>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p:txBody>
      </p:sp>
      <p:sp>
        <p:nvSpPr>
          <p:cNvPr id="7066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515C6BBE-4B79-4DD5-89A0-135774D4A07C}" type="slidenum">
              <a:rPr altLang="en-US" smtClean="0"/>
              <a:pPr fontAlgn="base"/>
              <a:t>28</a:t>
            </a:fld>
            <a:endParaRPr lang="zh-CN" altLang="en-US" smtClean="0"/>
          </a:p>
        </p:txBody>
      </p:sp>
    </p:spTree>
    <p:extLst>
      <p:ext uri="{BB962C8B-B14F-4D97-AF65-F5344CB8AC3E}">
        <p14:creationId xmlns:p14="http://schemas.microsoft.com/office/powerpoint/2010/main" val="4105308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idx="4294967295"/>
          </p:nvPr>
        </p:nvSpPr>
        <p:spPr>
          <a:ln>
            <a:miter lim="800000"/>
          </a:ln>
        </p:spPr>
      </p:sp>
      <p:sp>
        <p:nvSpPr>
          <p:cNvPr id="19459" name="备注占位符 2"/>
          <p:cNvSpPr>
            <a:spLocks noGrp="1" noChangeArrowheads="1"/>
          </p:cNvSpPr>
          <p:nvPr>
            <p:ph type="body" idx="4294967295"/>
          </p:nvPr>
        </p:nvSpPr>
        <p:spPr/>
        <p:txBody>
          <a:bodyPr>
            <a:prstTxWarp prst="textNoShape">
              <a:avLst/>
            </a:prstTxWarp>
          </a:bodyPr>
          <a:lstStyle/>
          <a:p>
            <a:pPr eaLnBrk="1" hangingPunct="1"/>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p:txBody>
      </p:sp>
      <p:sp>
        <p:nvSpPr>
          <p:cNvPr id="1946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E7F15E75-B347-4896-A7FE-9B3ECB9440DB}" type="slidenum">
              <a:rPr altLang="en-US" smtClean="0"/>
              <a:pPr fontAlgn="base"/>
              <a:t>3</a:t>
            </a:fld>
            <a:endParaRPr lang="zh-CN" altLang="en-US" smtClean="0"/>
          </a:p>
        </p:txBody>
      </p:sp>
    </p:spTree>
    <p:extLst>
      <p:ext uri="{BB962C8B-B14F-4D97-AF65-F5344CB8AC3E}">
        <p14:creationId xmlns:p14="http://schemas.microsoft.com/office/powerpoint/2010/main" val="2396083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ChangeArrowheads="1" noTextEdit="1"/>
          </p:cNvSpPr>
          <p:nvPr>
            <p:ph type="sldImg" idx="4294967295"/>
          </p:nvPr>
        </p:nvSpPr>
        <p:spPr>
          <a:ln>
            <a:miter lim="800000"/>
          </a:ln>
        </p:spPr>
      </p:sp>
      <p:sp>
        <p:nvSpPr>
          <p:cNvPr id="21507" name="备注占位符 2"/>
          <p:cNvSpPr>
            <a:spLocks noGrp="1" noChangeArrowheads="1"/>
          </p:cNvSpPr>
          <p:nvPr>
            <p:ph type="body" idx="4294967295"/>
          </p:nvPr>
        </p:nvSpPr>
        <p:spPr/>
        <p:txBody>
          <a:bodyPr>
            <a:prstTxWarp prst="textNoShape">
              <a:avLst/>
            </a:prstTxWarp>
          </a:bodyPr>
          <a:lstStyle/>
          <a:p>
            <a:pPr eaLnBrk="1" hangingPunct="1"/>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p:txBody>
      </p:sp>
      <p:sp>
        <p:nvSpPr>
          <p:cNvPr id="2150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0951D347-EFE6-423C-B2D7-60D5FCC7668F}" type="slidenum">
              <a:rPr altLang="en-US" smtClean="0"/>
              <a:pPr fontAlgn="base"/>
              <a:t>4</a:t>
            </a:fld>
            <a:endParaRPr lang="zh-CN" altLang="en-US" smtClean="0"/>
          </a:p>
        </p:txBody>
      </p:sp>
    </p:spTree>
    <p:extLst>
      <p:ext uri="{BB962C8B-B14F-4D97-AF65-F5344CB8AC3E}">
        <p14:creationId xmlns:p14="http://schemas.microsoft.com/office/powerpoint/2010/main" val="1312810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ChangeArrowheads="1" noTextEdit="1"/>
          </p:cNvSpPr>
          <p:nvPr>
            <p:ph type="sldImg" idx="4294967295"/>
          </p:nvPr>
        </p:nvSpPr>
        <p:spPr>
          <a:ln>
            <a:miter lim="800000"/>
          </a:ln>
        </p:spPr>
      </p:sp>
      <p:sp>
        <p:nvSpPr>
          <p:cNvPr id="23555" name="备注占位符 2"/>
          <p:cNvSpPr>
            <a:spLocks noGrp="1" noChangeArrowheads="1"/>
          </p:cNvSpPr>
          <p:nvPr>
            <p:ph type="body" idx="4294967295"/>
          </p:nvPr>
        </p:nvSpPr>
        <p:spPr/>
        <p:txBody>
          <a:bodyPr>
            <a:prstTxWarp prst="textNoShape">
              <a:avLst/>
            </a:prstTxWarp>
          </a:bodyPr>
          <a:lstStyle/>
          <a:p>
            <a:pPr eaLnBrk="1" hangingPunct="1"/>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p:txBody>
      </p:sp>
      <p:sp>
        <p:nvSpPr>
          <p:cNvPr id="2355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B8CD0430-3D87-4828-9B7D-DC0936D5B999}" type="slidenum">
              <a:rPr altLang="en-US" smtClean="0">
                <a:solidFill>
                  <a:srgbClr val="000000"/>
                </a:solidFill>
              </a:rPr>
              <a:pPr fontAlgn="base"/>
              <a:t>5</a:t>
            </a:fld>
            <a:endParaRPr lang="zh-CN" altLang="en-US" smtClean="0">
              <a:solidFill>
                <a:srgbClr val="000000"/>
              </a:solidFill>
            </a:endParaRPr>
          </a:p>
        </p:txBody>
      </p:sp>
    </p:spTree>
    <p:extLst>
      <p:ext uri="{BB962C8B-B14F-4D97-AF65-F5344CB8AC3E}">
        <p14:creationId xmlns:p14="http://schemas.microsoft.com/office/powerpoint/2010/main" val="3444537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ChangeArrowheads="1" noTextEdit="1"/>
          </p:cNvSpPr>
          <p:nvPr>
            <p:ph type="sldImg" idx="4294967295"/>
          </p:nvPr>
        </p:nvSpPr>
        <p:spPr>
          <a:ln>
            <a:miter lim="800000"/>
          </a:ln>
        </p:spPr>
      </p:sp>
      <p:sp>
        <p:nvSpPr>
          <p:cNvPr id="25603" name="备注占位符 2"/>
          <p:cNvSpPr>
            <a:spLocks noGrp="1" noChangeArrowheads="1"/>
          </p:cNvSpPr>
          <p:nvPr>
            <p:ph type="body" idx="4294967295"/>
          </p:nvPr>
        </p:nvSpPr>
        <p:spPr/>
        <p:txBody>
          <a:bodyPr>
            <a:prstTxWarp prst="textNoShape">
              <a:avLst/>
            </a:prstTxWarp>
          </a:bodyPr>
          <a:lstStyle/>
          <a:p>
            <a:pPr eaLnBrk="1" hangingPunct="1"/>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p:txBody>
      </p:sp>
      <p:sp>
        <p:nvSpPr>
          <p:cNvPr id="2560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D49C6B86-57B0-4F98-B85C-015D04B9C687}" type="slidenum">
              <a:rPr altLang="en-US" smtClean="0"/>
              <a:pPr fontAlgn="base"/>
              <a:t>6</a:t>
            </a:fld>
            <a:endParaRPr lang="zh-CN" altLang="en-US" smtClean="0"/>
          </a:p>
        </p:txBody>
      </p:sp>
    </p:spTree>
    <p:extLst>
      <p:ext uri="{BB962C8B-B14F-4D97-AF65-F5344CB8AC3E}">
        <p14:creationId xmlns:p14="http://schemas.microsoft.com/office/powerpoint/2010/main" val="400234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ChangeArrowheads="1" noTextEdit="1"/>
          </p:cNvSpPr>
          <p:nvPr>
            <p:ph type="sldImg" idx="4294967295"/>
          </p:nvPr>
        </p:nvSpPr>
        <p:spPr>
          <a:ln>
            <a:miter lim="800000"/>
          </a:ln>
        </p:spPr>
      </p:sp>
      <p:sp>
        <p:nvSpPr>
          <p:cNvPr id="27651" name="备注占位符 2"/>
          <p:cNvSpPr>
            <a:spLocks noGrp="1" noChangeArrowheads="1"/>
          </p:cNvSpPr>
          <p:nvPr>
            <p:ph type="body" idx="4294967295"/>
          </p:nvPr>
        </p:nvSpPr>
        <p:spPr/>
        <p:txBody>
          <a:bodyPr>
            <a:prstTxWarp prst="textNoShape">
              <a:avLst/>
            </a:prstTxWarp>
          </a:bodyPr>
          <a:lstStyle/>
          <a:p>
            <a:pPr eaLnBrk="1" hangingPunct="1"/>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p:txBody>
      </p:sp>
      <p:sp>
        <p:nvSpPr>
          <p:cNvPr id="2765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71CFFB44-85EF-4A8D-BF73-48A26D022CA0}" type="slidenum">
              <a:rPr altLang="en-US" smtClean="0">
                <a:solidFill>
                  <a:srgbClr val="000000"/>
                </a:solidFill>
              </a:rPr>
              <a:pPr fontAlgn="base"/>
              <a:t>7</a:t>
            </a:fld>
            <a:endParaRPr lang="zh-CN" altLang="en-US" smtClean="0">
              <a:solidFill>
                <a:srgbClr val="000000"/>
              </a:solidFill>
            </a:endParaRPr>
          </a:p>
        </p:txBody>
      </p:sp>
    </p:spTree>
    <p:extLst>
      <p:ext uri="{BB962C8B-B14F-4D97-AF65-F5344CB8AC3E}">
        <p14:creationId xmlns:p14="http://schemas.microsoft.com/office/powerpoint/2010/main" val="1525743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ChangeArrowheads="1" noTextEdit="1"/>
          </p:cNvSpPr>
          <p:nvPr>
            <p:ph type="sldImg" idx="4294967295"/>
          </p:nvPr>
        </p:nvSpPr>
        <p:spPr>
          <a:ln>
            <a:miter lim="800000"/>
          </a:ln>
        </p:spPr>
      </p:sp>
      <p:sp>
        <p:nvSpPr>
          <p:cNvPr id="29699" name="备注占位符 2"/>
          <p:cNvSpPr>
            <a:spLocks noGrp="1" noChangeArrowheads="1"/>
          </p:cNvSpPr>
          <p:nvPr>
            <p:ph type="body" idx="4294967295"/>
          </p:nvPr>
        </p:nvSpPr>
        <p:spPr/>
        <p:txBody>
          <a:bodyPr>
            <a:prstTxWarp prst="textNoShape">
              <a:avLst/>
            </a:prstTxWarp>
          </a:bodyPr>
          <a:lstStyle/>
          <a:p>
            <a:pPr eaLnBrk="1" hangingPunct="1"/>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p:txBody>
      </p:sp>
      <p:sp>
        <p:nvSpPr>
          <p:cNvPr id="2970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3738BFD4-1F7C-4820-933B-B2E573B351F1}" type="slidenum">
              <a:rPr altLang="en-US" smtClean="0"/>
              <a:pPr fontAlgn="base"/>
              <a:t>8</a:t>
            </a:fld>
            <a:endParaRPr lang="zh-CN" altLang="en-US" smtClean="0"/>
          </a:p>
        </p:txBody>
      </p:sp>
    </p:spTree>
    <p:extLst>
      <p:ext uri="{BB962C8B-B14F-4D97-AF65-F5344CB8AC3E}">
        <p14:creationId xmlns:p14="http://schemas.microsoft.com/office/powerpoint/2010/main" val="2011984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ChangeArrowheads="1" noTextEdit="1"/>
          </p:cNvSpPr>
          <p:nvPr>
            <p:ph type="sldImg" idx="4294967295"/>
          </p:nvPr>
        </p:nvSpPr>
        <p:spPr>
          <a:ln>
            <a:miter lim="800000"/>
          </a:ln>
        </p:spPr>
      </p:sp>
      <p:sp>
        <p:nvSpPr>
          <p:cNvPr id="31747" name="备注占位符 2"/>
          <p:cNvSpPr>
            <a:spLocks noGrp="1" noChangeArrowheads="1"/>
          </p:cNvSpPr>
          <p:nvPr>
            <p:ph type="body" idx="4294967295"/>
          </p:nvPr>
        </p:nvSpPr>
        <p:spPr/>
        <p:txBody>
          <a:bodyPr>
            <a:prstTxWarp prst="textNoShape">
              <a:avLst/>
            </a:prstTxWarp>
          </a:bodyPr>
          <a:lstStyle/>
          <a:p>
            <a:pPr eaLnBrk="1" hangingPunct="1"/>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p:txBody>
      </p:sp>
      <p:sp>
        <p:nvSpPr>
          <p:cNvPr id="317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306F86A6-60FF-41FF-94BF-AF98C7A2E514}" type="slidenum">
              <a:rPr altLang="en-US" smtClean="0"/>
              <a:pPr fontAlgn="base"/>
              <a:t>9</a:t>
            </a:fld>
            <a:endParaRPr lang="zh-CN" altLang="en-US" smtClean="0"/>
          </a:p>
        </p:txBody>
      </p:sp>
    </p:spTree>
    <p:extLst>
      <p:ext uri="{BB962C8B-B14F-4D97-AF65-F5344CB8AC3E}">
        <p14:creationId xmlns:p14="http://schemas.microsoft.com/office/powerpoint/2010/main" val="433003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C9677BB-EFFD-48FF-BA32-BF83DD8BAFEF}" type="slidenum">
              <a:rPr lang="zh-CN" altLang="en-US"/>
              <a:pPr>
                <a:defRPr/>
              </a:pPr>
              <a:t>‹#›</a:t>
            </a:fld>
            <a:endParaRPr lang="zh-CN" altLang="en-US"/>
          </a:p>
        </p:txBody>
      </p:sp>
    </p:spTree>
    <p:extLst>
      <p:ext uri="{BB962C8B-B14F-4D97-AF65-F5344CB8AC3E}">
        <p14:creationId xmlns:p14="http://schemas.microsoft.com/office/powerpoint/2010/main" val="2259614801"/>
      </p:ext>
    </p:extLst>
  </p:cSld>
  <p:clrMapOvr>
    <a:masterClrMapping/>
  </p:clrMapOvr>
  <p:transition spd="slow" advTm="0">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3"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77629792-1FD3-4372-B0D6-BB9FA2BB5228}" type="slidenum">
              <a:rPr lang="zh-CN" altLang="en-US"/>
              <a:pPr>
                <a:defRPr/>
              </a:pPr>
              <a:t>‹#›</a:t>
            </a:fld>
            <a:endParaRPr lang="zh-CN" altLang="en-US"/>
          </a:p>
        </p:txBody>
      </p:sp>
    </p:spTree>
    <p:extLst>
      <p:ext uri="{BB962C8B-B14F-4D97-AF65-F5344CB8AC3E}">
        <p14:creationId xmlns:p14="http://schemas.microsoft.com/office/powerpoint/2010/main" val="2630033990"/>
      </p:ext>
    </p:extLst>
  </p:cSld>
  <p:clrMapOvr>
    <a:masterClrMapping/>
  </p:clrMapOvr>
  <p:transition spd="slow" advTm="0">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和内容">
    <p:bg bwMode="auto">
      <p:bgPr>
        <a:gradFill rotWithShape="0">
          <a:gsLst>
            <a:gs pos="0">
              <a:srgbClr val="D7D9E1"/>
            </a:gs>
            <a:gs pos="25999">
              <a:srgbClr val="EBECF0"/>
            </a:gs>
            <a:gs pos="100000">
              <a:srgbClr val="FFFFFF"/>
            </a:gs>
          </a:gsLst>
          <a:lin ang="5400000" scaled="1"/>
        </a:gra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mn-lt"/>
              </a:defRPr>
            </a:lvl1pPr>
          </a:lstStyle>
          <a:p>
            <a:pPr>
              <a:defRPr/>
            </a:pPr>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9B2EB6E4-2829-4E00-9C68-D59EAB2196FF}" type="slidenum">
              <a:rPr lang="zh-CN" altLang="en-US"/>
              <a:pPr>
                <a:defRPr/>
              </a:pPr>
              <a:t>‹#›</a:t>
            </a:fld>
            <a:endParaRPr lang="zh-CN" altLang="en-US"/>
          </a:p>
        </p:txBody>
      </p:sp>
    </p:spTree>
    <p:extLst>
      <p:ext uri="{BB962C8B-B14F-4D97-AF65-F5344CB8AC3E}">
        <p14:creationId xmlns:p14="http://schemas.microsoft.com/office/powerpoint/2010/main" val="3148979625"/>
      </p:ext>
    </p:extLst>
  </p:cSld>
  <p:clrMapOvr>
    <a:masterClrMapping/>
  </p:clrMapOvr>
  <p:transition spd="slow" advTm="0">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697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501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98008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89192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39587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1994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5843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46626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B1331E5-41A7-4476-87D2-AF703E4BF47E}" type="slidenum">
              <a:rPr lang="zh-CN" altLang="en-US"/>
              <a:pPr>
                <a:defRPr/>
              </a:pPr>
              <a:t>‹#›</a:t>
            </a:fld>
            <a:endParaRPr lang="zh-CN" altLang="en-US"/>
          </a:p>
        </p:txBody>
      </p:sp>
    </p:spTree>
    <p:extLst>
      <p:ext uri="{BB962C8B-B14F-4D97-AF65-F5344CB8AC3E}">
        <p14:creationId xmlns:p14="http://schemas.microsoft.com/office/powerpoint/2010/main" val="3537313464"/>
      </p:ext>
    </p:extLst>
  </p:cSld>
  <p:clrMapOvr>
    <a:masterClrMapping/>
  </p:clrMapOvr>
  <p:transition spd="slow" advTm="0">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100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12907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3149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05F6688-B4D3-4098-A792-058E09E6B9D1}" type="slidenum">
              <a:rPr lang="zh-CN" altLang="en-US"/>
              <a:pPr>
                <a:defRPr/>
              </a:pPr>
              <a:t>‹#›</a:t>
            </a:fld>
            <a:endParaRPr lang="zh-CN" altLang="en-US"/>
          </a:p>
        </p:txBody>
      </p:sp>
    </p:spTree>
    <p:extLst>
      <p:ext uri="{BB962C8B-B14F-4D97-AF65-F5344CB8AC3E}">
        <p14:creationId xmlns:p14="http://schemas.microsoft.com/office/powerpoint/2010/main" val="70082725"/>
      </p:ext>
    </p:extLst>
  </p:cSld>
  <p:clrMapOvr>
    <a:masterClrMapping/>
  </p:clrMapOvr>
  <p:transition spd="slow" advTm="0">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1FD653F-41B1-4B1E-9471-CFE3D6635125}" type="slidenum">
              <a:rPr lang="zh-CN" altLang="en-US"/>
              <a:pPr>
                <a:defRPr/>
              </a:pPr>
              <a:t>‹#›</a:t>
            </a:fld>
            <a:endParaRPr lang="zh-CN" altLang="en-US"/>
          </a:p>
        </p:txBody>
      </p:sp>
    </p:spTree>
    <p:extLst>
      <p:ext uri="{BB962C8B-B14F-4D97-AF65-F5344CB8AC3E}">
        <p14:creationId xmlns:p14="http://schemas.microsoft.com/office/powerpoint/2010/main" val="482955550"/>
      </p:ext>
    </p:extLst>
  </p:cSld>
  <p:clrMapOvr>
    <a:masterClrMapping/>
  </p:clrMapOvr>
  <p:transition spd="slow" advTm="0">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1186774" y="1778438"/>
            <a:ext cx="4873574"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noProof="1"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256938" y="1778438"/>
            <a:ext cx="4897576"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noProof="1"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EA90B6E3-2284-4A61-9FB1-61945F8A18BA}" type="slidenum">
              <a:rPr lang="zh-CN" altLang="en-US"/>
              <a:pPr>
                <a:defRPr/>
              </a:pPr>
              <a:t>‹#›</a:t>
            </a:fld>
            <a:endParaRPr lang="zh-CN" altLang="en-US"/>
          </a:p>
        </p:txBody>
      </p:sp>
    </p:spTree>
    <p:extLst>
      <p:ext uri="{BB962C8B-B14F-4D97-AF65-F5344CB8AC3E}">
        <p14:creationId xmlns:p14="http://schemas.microsoft.com/office/powerpoint/2010/main" val="660405181"/>
      </p:ext>
    </p:extLst>
  </p:cSld>
  <p:clrMapOvr>
    <a:masterClrMapping/>
  </p:clrMapOvr>
  <p:transition spd="slow" advTm="0">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7B5C87EF-FCC0-484A-B79F-E9387BE49425}" type="slidenum">
              <a:rPr lang="zh-CN" altLang="en-US"/>
              <a:pPr>
                <a:defRPr/>
              </a:pPr>
              <a:t>‹#›</a:t>
            </a:fld>
            <a:endParaRPr lang="zh-CN" altLang="en-US"/>
          </a:p>
        </p:txBody>
      </p:sp>
    </p:spTree>
    <p:extLst>
      <p:ext uri="{BB962C8B-B14F-4D97-AF65-F5344CB8AC3E}">
        <p14:creationId xmlns:p14="http://schemas.microsoft.com/office/powerpoint/2010/main" val="1256672234"/>
      </p:ext>
    </p:extLst>
  </p:cSld>
  <p:clrMapOvr>
    <a:masterClrMapping/>
  </p:clrMapOvr>
  <p:transition spd="slow" advTm="0">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BAC72EE9-6990-4D96-9937-DE4266DAA67B}" type="slidenum">
              <a:rPr lang="zh-CN" altLang="en-US"/>
              <a:pPr>
                <a:defRPr/>
              </a:pPr>
              <a:t>‹#›</a:t>
            </a:fld>
            <a:endParaRPr lang="zh-CN" altLang="en-US"/>
          </a:p>
        </p:txBody>
      </p:sp>
    </p:spTree>
    <p:extLst>
      <p:ext uri="{BB962C8B-B14F-4D97-AF65-F5344CB8AC3E}">
        <p14:creationId xmlns:p14="http://schemas.microsoft.com/office/powerpoint/2010/main" val="1611261230"/>
      </p:ext>
    </p:extLst>
  </p:cSld>
  <p:clrMapOvr>
    <a:masterClrMapping/>
  </p:clrMapOvr>
  <p:transition spd="slow" advTm="0">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179E473-C0AC-40D4-B124-103A3BE45A07}" type="slidenum">
              <a:rPr lang="zh-CN" altLang="en-US"/>
              <a:pPr>
                <a:defRPr/>
              </a:pPr>
              <a:t>‹#›</a:t>
            </a:fld>
            <a:endParaRPr lang="zh-CN" altLang="en-US"/>
          </a:p>
        </p:txBody>
      </p:sp>
    </p:spTree>
    <p:extLst>
      <p:ext uri="{BB962C8B-B14F-4D97-AF65-F5344CB8AC3E}">
        <p14:creationId xmlns:p14="http://schemas.microsoft.com/office/powerpoint/2010/main" val="3705644815"/>
      </p:ext>
    </p:extLst>
  </p:cSld>
  <p:clrMapOvr>
    <a:masterClrMapping/>
  </p:clrMapOvr>
  <p:transition spd="slow" advTm="0">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9A24A45-207E-4E2F-829C-0C95F491C618}" type="slidenum">
              <a:rPr lang="zh-CN" altLang="en-US"/>
              <a:pPr>
                <a:defRPr/>
              </a:pPr>
              <a:t>‹#›</a:t>
            </a:fld>
            <a:endParaRPr lang="zh-CN" altLang="en-US"/>
          </a:p>
        </p:txBody>
      </p:sp>
    </p:spTree>
    <p:extLst>
      <p:ext uri="{BB962C8B-B14F-4D97-AF65-F5344CB8AC3E}">
        <p14:creationId xmlns:p14="http://schemas.microsoft.com/office/powerpoint/2010/main" val="2229465748"/>
      </p:ext>
    </p:extLst>
  </p:cSld>
  <p:clrMapOvr>
    <a:masterClrMapping/>
  </p:clrMapOvr>
  <p:transition spd="slow" advTm="0">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noChangeArrowheads="1"/>
          </p:cNvSpPr>
          <p:nvPr>
            <p:ph type="body" idx="4294967295"/>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buFont typeface="Arial" panose="020B0604020202020204" pitchFamily="34" charset="0"/>
              <a:buNone/>
              <a:defRPr sz="1200" noProof="1">
                <a:solidFill>
                  <a:schemeClr val="tx1">
                    <a:tint val="75000"/>
                  </a:schemeClr>
                </a:solidFill>
                <a:latin typeface="Calibri" panose="020F0502020204030204" pitchFamily="34" charset="0"/>
                <a:ea typeface="+mn-ea"/>
              </a:defRPr>
            </a:lvl1pPr>
          </a:lstStyle>
          <a:p>
            <a:pPr>
              <a:defRPr/>
            </a:pP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buFont typeface="Arial" panose="020B0604020202020204" pitchFamily="34" charset="0"/>
              <a:buNone/>
              <a:defRPr sz="12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buFont typeface="Arial" panose="020B0604020202020204" pitchFamily="34" charset="0"/>
              <a:buNone/>
              <a:defRPr sz="1200" noProof="1">
                <a:solidFill>
                  <a:schemeClr val="tx1">
                    <a:tint val="75000"/>
                  </a:schemeClr>
                </a:solidFill>
                <a:latin typeface="+mn-lt"/>
                <a:ea typeface="+mn-ea"/>
              </a:defRPr>
            </a:lvl1pPr>
          </a:lstStyle>
          <a:p>
            <a:pPr>
              <a:defRPr/>
            </a:pPr>
            <a:fld id="{49642F91-87E5-42AD-8731-1FE5D362CECB}" type="slidenum">
              <a:rPr lang="zh-CN" altLang="en-US"/>
              <a:pPr>
                <a:defRPr/>
              </a:pPr>
              <a:t>‹#›</a:t>
            </a:fld>
            <a:endParaRPr lang="zh-CN" altLang="en-US">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spd="slow" advTm="0">
    <p:split orient="vert"/>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5FC8CF30-C9F5-449B-9095-10E09885ACC6}" type="datetimeFigureOut">
              <a:rPr lang="zh-CN" altLang="en-US" smtClean="0">
                <a:solidFill>
                  <a:prstClr val="black">
                    <a:tint val="75000"/>
                  </a:prstClr>
                </a:solidFill>
                <a:latin typeface="Calibri" panose="020F0502020204030204"/>
              </a:rPr>
              <a:pPr eaLnBrk="1" fontAlgn="auto" hangingPunct="1">
                <a:spcBef>
                  <a:spcPts val="0"/>
                </a:spcBef>
                <a:spcAft>
                  <a:spcPts val="0"/>
                </a:spcAft>
              </a:pPr>
              <a:t>2016/11/6</a:t>
            </a:fld>
            <a:endParaRPr lang="zh-CN" altLang="en-US">
              <a:solidFill>
                <a:prstClr val="black">
                  <a:tint val="75000"/>
                </a:prstClr>
              </a:solidFill>
              <a:latin typeface="Calibri" panose="020F0502020204030204"/>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zh-CN" altLang="en-US">
              <a:solidFill>
                <a:prstClr val="black">
                  <a:tint val="75000"/>
                </a:prstClr>
              </a:solidFill>
              <a:latin typeface="Calibri" panose="020F0502020204030204"/>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370F3CAC-6F67-4F8C-A210-BA41BAA01332}" type="slidenum">
              <a:rPr lang="zh-CN" altLang="en-US" smtClean="0">
                <a:solidFill>
                  <a:prstClr val="black">
                    <a:tint val="75000"/>
                  </a:prstClr>
                </a:solidFill>
                <a:latin typeface="Calibri" panose="020F0502020204030204"/>
              </a:rPr>
              <a:pPr eaLnBrk="1" fontAlgn="auto" hangingPunct="1">
                <a:spcBef>
                  <a:spcPts val="0"/>
                </a:spcBef>
                <a:spcAft>
                  <a:spcPts val="0"/>
                </a:spcAft>
              </a:pPr>
              <a:t>‹#›</a:t>
            </a:fld>
            <a:endParaRPr lang="zh-CN" alt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24501485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26.xml"/><Relationship Id="rId7" Type="http://schemas.openxmlformats.org/officeDocument/2006/relationships/oleObject" Target="../embeddings/oleObject2.bin"/><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oleObject" Target="../embeddings/oleObject1.bin"/><Relationship Id="rId10" Type="http://schemas.openxmlformats.org/officeDocument/2006/relationships/image" Target="../media/image16.png"/><Relationship Id="rId4" Type="http://schemas.openxmlformats.org/officeDocument/2006/relationships/image" Target="../media/image7.jpeg"/><Relationship Id="rId9"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7.jpeg"/><Relationship Id="rId7"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6" name="TextBox 55"/>
          <p:cNvSpPr txBox="1">
            <a:spLocks noChangeArrowheads="1"/>
          </p:cNvSpPr>
          <p:nvPr/>
        </p:nvSpPr>
        <p:spPr bwMode="auto">
          <a:xfrm>
            <a:off x="3865563" y="3581400"/>
            <a:ext cx="777875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800" b="1">
                <a:solidFill>
                  <a:schemeClr val="tx2"/>
                </a:solidFill>
                <a:latin typeface="微软雅黑" panose="020B0503020204020204" pitchFamily="34" charset="-122"/>
                <a:ea typeface="微软雅黑" panose="020B0503020204020204" pitchFamily="34" charset="-122"/>
              </a:rPr>
              <a:t>时尚通用工作总结</a:t>
            </a:r>
            <a:r>
              <a:rPr lang="en-US" altLang="zh-CN" sz="4800" b="1">
                <a:solidFill>
                  <a:schemeClr val="tx2"/>
                </a:solidFill>
                <a:latin typeface="微软雅黑" panose="020B0503020204020204" pitchFamily="34" charset="-122"/>
                <a:ea typeface="微软雅黑" panose="020B0503020204020204" pitchFamily="34" charset="-122"/>
              </a:rPr>
              <a:t>PPT</a:t>
            </a:r>
            <a:r>
              <a:rPr lang="zh-CN" altLang="en-US" sz="4800" b="1">
                <a:solidFill>
                  <a:schemeClr val="tx2"/>
                </a:solidFill>
                <a:latin typeface="微软雅黑" panose="020B0503020204020204" pitchFamily="34" charset="-122"/>
                <a:ea typeface="微软雅黑" panose="020B0503020204020204" pitchFamily="34" charset="-122"/>
              </a:rPr>
              <a:t>模板</a:t>
            </a:r>
          </a:p>
        </p:txBody>
      </p:sp>
      <p:sp>
        <p:nvSpPr>
          <p:cNvPr id="59" name="TextBox 58"/>
          <p:cNvSpPr txBox="1">
            <a:spLocks noChangeArrowheads="1"/>
          </p:cNvSpPr>
          <p:nvPr/>
        </p:nvSpPr>
        <p:spPr bwMode="auto">
          <a:xfrm>
            <a:off x="14146213" y="8510588"/>
            <a:ext cx="1096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t>延时符</a:t>
            </a:r>
          </a:p>
        </p:txBody>
      </p:sp>
      <p:sp>
        <p:nvSpPr>
          <p:cNvPr id="2" name="矩形 1"/>
          <p:cNvSpPr/>
          <p:nvPr/>
        </p:nvSpPr>
        <p:spPr>
          <a:xfrm>
            <a:off x="5520379" y="2447925"/>
            <a:ext cx="2460931" cy="1200329"/>
          </a:xfrm>
          <a:prstGeom prst="rect">
            <a:avLst/>
          </a:prstGeom>
          <a:noFill/>
          <a:ln>
            <a:noFill/>
          </a:ln>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zh-CN" sz="7200" b="1" noProof="1">
                <a:solidFill>
                  <a:schemeClr val="tx2"/>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宋体" panose="02010600030101010101" pitchFamily="2" charset="-122"/>
              </a:rPr>
              <a:t>2017</a:t>
            </a:r>
          </a:p>
        </p:txBody>
      </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2"/>
                                        </p:tgtEl>
                                        <p:attrNameLst>
                                          <p:attrName>ppt_x,ppt_y</p:attrName>
                                        </p:attrNameLst>
                                      </p:cBhvr>
                                      <p:rCtr x="0" y="0"/>
                                    </p:animMotion>
                                    <p:animEffect transition="in" filter="fade">
                                      <p:cBhvr>
                                        <p:cTn id="9" dur="1000"/>
                                        <p:tgtEl>
                                          <p:spTgt spid="2"/>
                                        </p:tgtEl>
                                      </p:cBhvr>
                                    </p:animEffect>
                                  </p:childTnLst>
                                </p:cTn>
                              </p:par>
                            </p:childTnLst>
                          </p:cTn>
                        </p:par>
                        <p:par>
                          <p:cTn id="10" fill="hold" nodeType="afterGroup">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1000" fill="hold"/>
                                        <p:tgtEl>
                                          <p:spTgt spid="56"/>
                                        </p:tgtEl>
                                        <p:attrNameLst>
                                          <p:attrName>ppt_w</p:attrName>
                                        </p:attrNameLst>
                                      </p:cBhvr>
                                      <p:tavLst>
                                        <p:tav tm="0">
                                          <p:val>
                                            <p:strVal val="#ppt_w+.3"/>
                                          </p:val>
                                        </p:tav>
                                        <p:tav tm="100000">
                                          <p:val>
                                            <p:strVal val="#ppt_w"/>
                                          </p:val>
                                        </p:tav>
                                      </p:tavLst>
                                    </p:anim>
                                    <p:anim calcmode="lin" valueType="num">
                                      <p:cBhvr>
                                        <p:cTn id="14" dur="1000" fill="hold"/>
                                        <p:tgtEl>
                                          <p:spTgt spid="56"/>
                                        </p:tgtEl>
                                        <p:attrNameLst>
                                          <p:attrName>ppt_h</p:attrName>
                                        </p:attrNameLst>
                                      </p:cBhvr>
                                      <p:tavLst>
                                        <p:tav tm="0">
                                          <p:val>
                                            <p:strVal val="#ppt_h"/>
                                          </p:val>
                                        </p:tav>
                                        <p:tav tm="100000">
                                          <p:val>
                                            <p:strVal val="#ppt_h"/>
                                          </p:val>
                                        </p:tav>
                                      </p:tavLst>
                                    </p:anim>
                                    <p:animEffect transition="in" filter="fade">
                                      <p:cBhvr>
                                        <p:cTn id="15" dur="1000"/>
                                        <p:tgtEl>
                                          <p:spTgt spid="56"/>
                                        </p:tgtEl>
                                      </p:cBhvr>
                                    </p:animEffect>
                                  </p:childTnLst>
                                </p:cTn>
                              </p:par>
                            </p:childTnLst>
                          </p:cTn>
                        </p:par>
                        <p:par>
                          <p:cTn id="16" fill="hold" nodeType="afterGroup">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9"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2389188"/>
            <a:ext cx="12192000" cy="1292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sp>
        <p:nvSpPr>
          <p:cNvPr id="40" name="文本框 17"/>
          <p:cNvSpPr txBox="1"/>
          <p:nvPr/>
        </p:nvSpPr>
        <p:spPr>
          <a:xfrm>
            <a:off x="4449763" y="2686050"/>
            <a:ext cx="4319587" cy="788988"/>
          </a:xfrm>
          <a:prstGeom prst="rect">
            <a:avLst/>
          </a:prstGeom>
          <a:noFill/>
        </p:spPr>
        <p:txBody>
          <a:bodyPr>
            <a:spAutoFit/>
          </a:bodyPr>
          <a:lstStyle/>
          <a:p>
            <a:pPr eaLnBrk="1" fontAlgn="auto" hangingPunct="1">
              <a:buFont typeface="Arial" panose="020B0604020202020204" pitchFamily="34" charset="0"/>
              <a:buNone/>
              <a:defRPr/>
            </a:pPr>
            <a:r>
              <a:rPr lang="zh-CN" altLang="en-US" sz="4265" b="1" noProof="1">
                <a:solidFill>
                  <a:schemeClr val="bg1"/>
                </a:solidFill>
                <a:latin typeface="微软雅黑" panose="020B0503020204020204" pitchFamily="34" charset="-122"/>
                <a:ea typeface="微软雅黑" panose="020B0503020204020204" pitchFamily="34" charset="-122"/>
              </a:rPr>
              <a:t>工作完成情况</a:t>
            </a:r>
            <a:endParaRPr lang="en-US" altLang="zh-CN" sz="4265" b="1" noProof="1">
              <a:solidFill>
                <a:schemeClr val="bg1"/>
              </a:solidFill>
              <a:latin typeface="微软雅黑" panose="020B0503020204020204" pitchFamily="34" charset="-122"/>
              <a:ea typeface="微软雅黑" panose="020B0503020204020204" pitchFamily="34" charset="-122"/>
            </a:endParaRPr>
          </a:p>
        </p:txBody>
      </p:sp>
      <p:sp>
        <p:nvSpPr>
          <p:cNvPr id="41" name="文本框 19"/>
          <p:cNvSpPr txBox="1">
            <a:spLocks noChangeArrowheads="1"/>
          </p:cNvSpPr>
          <p:nvPr/>
        </p:nvSpPr>
        <p:spPr bwMode="auto">
          <a:xfrm>
            <a:off x="4449763" y="3910013"/>
            <a:ext cx="56769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1600">
                <a:solidFill>
                  <a:srgbClr val="404040"/>
                </a:solidFill>
                <a:latin typeface="微软雅黑" panose="020B0503020204020204" pitchFamily="34" charset="-122"/>
                <a:ea typeface="微软雅黑" panose="020B0503020204020204" pitchFamily="34" charset="-122"/>
              </a:rPr>
              <a:t>详细内容</a:t>
            </a:r>
            <a:r>
              <a:rPr lang="en-US" altLang="zh-CN" sz="1600">
                <a:solidFill>
                  <a:srgbClr val="404040"/>
                </a:solidFill>
                <a:latin typeface="微软雅黑" panose="020B0503020204020204" pitchFamily="34" charset="-122"/>
                <a:ea typeface="微软雅黑" panose="020B0503020204020204" pitchFamily="34" charset="-122"/>
              </a:rPr>
              <a:t>……</a:t>
            </a:r>
            <a:r>
              <a:rPr lang="zh-CN" altLang="en-US" sz="1600">
                <a:solidFill>
                  <a:srgbClr val="404040"/>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点击输入本栏的具体文字，简明扼要的说明分项内容，此为概念图解，请根据您的具体内容酌情修改。点击输入本栏的具体文字，简明扼要的说明分项内容，请根据您的具体内容酌情修改。</a:t>
            </a:r>
            <a:endParaRPr lang="en-US" altLang="zh-CN" sz="1600">
              <a:solidFill>
                <a:srgbClr val="404040"/>
              </a:solidFill>
              <a:latin typeface="微软雅黑" panose="020B0503020204020204" pitchFamily="34" charset="-122"/>
              <a:ea typeface="微软雅黑" panose="020B0503020204020204" pitchFamily="34" charset="-122"/>
            </a:endParaRPr>
          </a:p>
        </p:txBody>
      </p:sp>
      <p:grpSp>
        <p:nvGrpSpPr>
          <p:cNvPr id="76" name="组合 75"/>
          <p:cNvGrpSpPr>
            <a:grpSpLocks/>
          </p:cNvGrpSpPr>
          <p:nvPr/>
        </p:nvGrpSpPr>
        <p:grpSpPr bwMode="auto">
          <a:xfrm>
            <a:off x="4656138" y="1531938"/>
            <a:ext cx="552450" cy="552450"/>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Calibri" panose="020F0502020204030204"/>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grpSp>
      </p:grpSp>
      <p:grpSp>
        <p:nvGrpSpPr>
          <p:cNvPr id="77" name="组合 76"/>
          <p:cNvGrpSpPr>
            <a:grpSpLocks/>
          </p:cNvGrpSpPr>
          <p:nvPr/>
        </p:nvGrpSpPr>
        <p:grpSpPr bwMode="auto">
          <a:xfrm>
            <a:off x="5400675" y="1531938"/>
            <a:ext cx="552450" cy="552450"/>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Calibri" panose="020F0502020204030204"/>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9"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0"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1"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2"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grpSp>
      </p:grpSp>
      <p:grpSp>
        <p:nvGrpSpPr>
          <p:cNvPr id="79" name="组合 78"/>
          <p:cNvGrpSpPr>
            <a:grpSpLocks/>
          </p:cNvGrpSpPr>
          <p:nvPr/>
        </p:nvGrpSpPr>
        <p:grpSpPr bwMode="auto">
          <a:xfrm>
            <a:off x="6838950" y="1531938"/>
            <a:ext cx="554038" cy="552450"/>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Calibri" panose="020F0502020204030204"/>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grpSp>
      </p:grpSp>
      <p:grpSp>
        <p:nvGrpSpPr>
          <p:cNvPr id="78" name="组合 77"/>
          <p:cNvGrpSpPr>
            <a:grpSpLocks/>
          </p:cNvGrpSpPr>
          <p:nvPr/>
        </p:nvGrpSpPr>
        <p:grpSpPr bwMode="auto">
          <a:xfrm>
            <a:off x="6099175" y="1531938"/>
            <a:ext cx="552450" cy="552450"/>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bg1"/>
                </a:solidFill>
                <a:latin typeface="Calibri" panose="020F0502020204030204"/>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grpSp>
      </p:grpSp>
      <p:grpSp>
        <p:nvGrpSpPr>
          <p:cNvPr id="83" name="组合 82"/>
          <p:cNvGrpSpPr>
            <a:grpSpLocks/>
          </p:cNvGrpSpPr>
          <p:nvPr/>
        </p:nvGrpSpPr>
        <p:grpSpPr bwMode="auto">
          <a:xfrm>
            <a:off x="1822450" y="1985963"/>
            <a:ext cx="2114550" cy="2114550"/>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sz="5865" noProof="1">
                <a:latin typeface="微软雅黑" panose="020B0503020204020204" pitchFamily="34" charset="-122"/>
                <a:ea typeface="微软雅黑" panose="020B0503020204020204" pitchFamily="34" charset="-122"/>
              </a:endParaRPr>
            </a:p>
          </p:txBody>
        </p:sp>
        <p:sp>
          <p:nvSpPr>
            <p:cNvPr id="32781" name="Text Box 58"/>
            <p:cNvSpPr txBox="1">
              <a:spLocks noChangeArrowheads="1"/>
            </p:cNvSpPr>
            <p:nvPr/>
          </p:nvSpPr>
          <p:spPr bwMode="auto">
            <a:xfrm>
              <a:off x="1159958" y="3077737"/>
              <a:ext cx="782803" cy="70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8800">
                  <a:solidFill>
                    <a:schemeClr val="bg1"/>
                  </a:solidFill>
                  <a:latin typeface="Impact" panose="020B0806030902050204" pitchFamily="34" charset="0"/>
                  <a:ea typeface="微软雅黑" panose="020B0503020204020204" pitchFamily="34" charset="-122"/>
                </a:rPr>
                <a:t>02</a:t>
              </a:r>
            </a:p>
          </p:txBody>
        </p:sp>
      </p:gr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nodeType="afterGroup">
                            <p:stCondLst>
                              <p:cond delay="115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nodeType="afterGroup">
                            <p:stCondLst>
                              <p:cond delay="255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nodeType="afterGroup">
                            <p:stCondLst>
                              <p:cond delay="305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41"/>
                                        </p:tgtEl>
                                        <p:attrNameLst>
                                          <p:attrName>style.visibility</p:attrName>
                                        </p:attrNameLst>
                                      </p:cBhvr>
                                      <p:to>
                                        <p:strVal val="visible"/>
                                      </p:to>
                                    </p:set>
                                    <p:animEffect transition="in" filter="wipe(righ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3" name="组合 2"/>
          <p:cNvGrpSpPr>
            <a:grpSpLocks/>
          </p:cNvGrpSpPr>
          <p:nvPr/>
        </p:nvGrpSpPr>
        <p:grpSpPr bwMode="auto">
          <a:xfrm>
            <a:off x="3919538" y="1703388"/>
            <a:ext cx="3841750" cy="2305050"/>
            <a:chOff x="3900264" y="2204864"/>
            <a:chExt cx="4572000" cy="2743200"/>
          </a:xfrm>
        </p:grpSpPr>
        <p:graphicFrame>
          <p:nvGraphicFramePr>
            <p:cNvPr id="4" name="图表 3"/>
            <p:cNvGraphicFramePr/>
            <p:nvPr/>
          </p:nvGraphicFramePr>
          <p:xfrm>
            <a:off x="3900264" y="2204864"/>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5" name="矩形 4"/>
            <p:cNvSpPr/>
            <p:nvPr/>
          </p:nvSpPr>
          <p:spPr>
            <a:xfrm>
              <a:off x="5504242" y="3230730"/>
              <a:ext cx="1441503" cy="833163"/>
            </a:xfrm>
            <a:prstGeom prst="rect">
              <a:avLst/>
            </a:prstGeom>
          </p:spPr>
          <p:txBody>
            <a:bodyPr wrap="none">
              <a:spAutoFit/>
            </a:bodyPr>
            <a:lstStyle/>
            <a:p>
              <a:pPr algn="ctr" eaLnBrk="1" fontAlgn="auto" hangingPunct="1">
                <a:buFont typeface="Arial" panose="020B0604020202020204" pitchFamily="34" charset="0"/>
                <a:buNone/>
                <a:defRPr/>
              </a:pPr>
              <a:r>
                <a:rPr lang="en-US" altLang="zh-CN" sz="3735" b="1" noProof="1">
                  <a:solidFill>
                    <a:schemeClr val="tx1">
                      <a:lumMod val="75000"/>
                      <a:lumOff val="25000"/>
                    </a:schemeClr>
                  </a:solidFill>
                  <a:latin typeface="微软雅黑" panose="020B0503020204020204" pitchFamily="34" charset="-122"/>
                  <a:ea typeface="微软雅黑" panose="020B0503020204020204" pitchFamily="34" charset="-122"/>
                </a:rPr>
                <a:t>90%</a:t>
              </a:r>
              <a:endParaRPr lang="zh-CN" altLang="en-US" sz="3735" b="1"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 name="组合 5"/>
          <p:cNvGrpSpPr>
            <a:grpSpLocks/>
          </p:cNvGrpSpPr>
          <p:nvPr/>
        </p:nvGrpSpPr>
        <p:grpSpPr bwMode="auto">
          <a:xfrm>
            <a:off x="1765300" y="1725613"/>
            <a:ext cx="2874963" cy="2305050"/>
            <a:chOff x="695400" y="2132856"/>
            <a:chExt cx="3420342" cy="2743200"/>
          </a:xfrm>
        </p:grpSpPr>
        <p:graphicFrame>
          <p:nvGraphicFramePr>
            <p:cNvPr id="7" name="图表 6"/>
            <p:cNvGraphicFramePr/>
            <p:nvPr/>
          </p:nvGraphicFramePr>
          <p:xfrm>
            <a:off x="695400" y="2132856"/>
            <a:ext cx="3420342"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9" name="矩形 8"/>
            <p:cNvSpPr/>
            <p:nvPr/>
          </p:nvSpPr>
          <p:spPr>
            <a:xfrm>
              <a:off x="1664277" y="3132272"/>
              <a:ext cx="1441038" cy="833163"/>
            </a:xfrm>
            <a:prstGeom prst="rect">
              <a:avLst/>
            </a:prstGeom>
          </p:spPr>
          <p:txBody>
            <a:bodyPr wrap="none">
              <a:spAutoFit/>
            </a:bodyPr>
            <a:lstStyle/>
            <a:p>
              <a:pPr algn="ctr" eaLnBrk="1" fontAlgn="auto" hangingPunct="1">
                <a:buFont typeface="Arial" panose="020B0604020202020204" pitchFamily="34" charset="0"/>
                <a:buNone/>
                <a:defRPr/>
              </a:pPr>
              <a:r>
                <a:rPr lang="en-US" altLang="zh-CN" sz="3735" b="1" noProof="1">
                  <a:solidFill>
                    <a:schemeClr val="tx1">
                      <a:lumMod val="75000"/>
                      <a:lumOff val="25000"/>
                    </a:schemeClr>
                  </a:solidFill>
                  <a:latin typeface="微软雅黑" panose="020B0503020204020204" pitchFamily="34" charset="-122"/>
                  <a:ea typeface="微软雅黑" panose="020B0503020204020204" pitchFamily="34" charset="-122"/>
                </a:rPr>
                <a:t>50%</a:t>
              </a:r>
              <a:endParaRPr lang="zh-CN" altLang="en-US" sz="3735" b="1"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0" name="组合 9"/>
          <p:cNvGrpSpPr>
            <a:grpSpLocks/>
          </p:cNvGrpSpPr>
          <p:nvPr/>
        </p:nvGrpSpPr>
        <p:grpSpPr bwMode="auto">
          <a:xfrm>
            <a:off x="6691313" y="1700213"/>
            <a:ext cx="3841750" cy="2306637"/>
            <a:chOff x="7392144" y="2190750"/>
            <a:chExt cx="4572000" cy="2743200"/>
          </a:xfrm>
        </p:grpSpPr>
        <p:graphicFrame>
          <p:nvGraphicFramePr>
            <p:cNvPr id="11" name="图表 10"/>
            <p:cNvGraphicFramePr/>
            <p:nvPr/>
          </p:nvGraphicFramePr>
          <p:xfrm>
            <a:off x="7392144" y="2190750"/>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12" name="矩形 11"/>
            <p:cNvSpPr/>
            <p:nvPr/>
          </p:nvSpPr>
          <p:spPr>
            <a:xfrm>
              <a:off x="8969672" y="3219686"/>
              <a:ext cx="1441503" cy="834477"/>
            </a:xfrm>
            <a:prstGeom prst="rect">
              <a:avLst/>
            </a:prstGeom>
          </p:spPr>
          <p:txBody>
            <a:bodyPr wrap="none">
              <a:spAutoFit/>
            </a:bodyPr>
            <a:lstStyle/>
            <a:p>
              <a:pPr algn="ctr" eaLnBrk="1" fontAlgn="auto" hangingPunct="1">
                <a:buFont typeface="Arial" panose="020B0604020202020204" pitchFamily="34" charset="0"/>
                <a:buNone/>
                <a:defRPr/>
              </a:pPr>
              <a:r>
                <a:rPr lang="en-US" altLang="zh-CN" sz="3735" b="1" noProof="1">
                  <a:solidFill>
                    <a:schemeClr val="tx1">
                      <a:lumMod val="75000"/>
                      <a:lumOff val="25000"/>
                    </a:schemeClr>
                  </a:solidFill>
                  <a:latin typeface="微软雅黑" panose="020B0503020204020204" pitchFamily="34" charset="-122"/>
                  <a:ea typeface="微软雅黑" panose="020B0503020204020204" pitchFamily="34" charset="-122"/>
                </a:rPr>
                <a:t>23%</a:t>
              </a:r>
              <a:endParaRPr lang="zh-CN" altLang="en-US" sz="3735" b="1"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3" name="组合 12"/>
          <p:cNvGrpSpPr>
            <a:grpSpLocks/>
          </p:cNvGrpSpPr>
          <p:nvPr/>
        </p:nvGrpSpPr>
        <p:grpSpPr bwMode="auto">
          <a:xfrm>
            <a:off x="1992313" y="4154488"/>
            <a:ext cx="2582862" cy="1220787"/>
            <a:chOff x="1494651" y="3223483"/>
            <a:chExt cx="1936711" cy="914814"/>
          </a:xfrm>
        </p:grpSpPr>
        <p:sp>
          <p:nvSpPr>
            <p:cNvPr id="34830" name="Rectangle 42"/>
            <p:cNvSpPr>
              <a:spLocks noChangeArrowheads="1"/>
            </p:cNvSpPr>
            <p:nvPr/>
          </p:nvSpPr>
          <p:spPr bwMode="auto">
            <a:xfrm>
              <a:off x="1494652" y="3672556"/>
              <a:ext cx="1779491" cy="46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tIns="0" bIns="0"/>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编辑数据比例点击数据，右键，编辑数据，输入数据即可</a:t>
              </a:r>
              <a:endParaRPr lang="en-US" altLang="zh-CN" sz="16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15"/>
            <p:cNvSpPr txBox="1"/>
            <p:nvPr/>
          </p:nvSpPr>
          <p:spPr>
            <a:xfrm>
              <a:off x="1494651" y="3223483"/>
              <a:ext cx="1936711" cy="297404"/>
            </a:xfrm>
            <a:prstGeom prst="rect">
              <a:avLst/>
            </a:prstGeom>
            <a:noFill/>
          </p:spPr>
          <p:txBody>
            <a:bodyPr>
              <a:spAutoFit/>
            </a:bodyPr>
            <a:lstStyle/>
            <a:p>
              <a:pPr eaLnBrk="1" fontAlgn="auto" hangingPunct="1">
                <a:buFont typeface="Arial" panose="020B0604020202020204" pitchFamily="34" charset="0"/>
                <a:buNone/>
                <a:defRPr/>
              </a:pPr>
              <a:r>
                <a:rPr lang="zh-CN" altLang="en-US" sz="1865" b="1" noProof="1">
                  <a:solidFill>
                    <a:schemeClr val="accent1"/>
                  </a:solidFill>
                  <a:latin typeface="微软雅黑" panose="020B0503020204020204" pitchFamily="34" charset="-122"/>
                  <a:ea typeface="微软雅黑" panose="020B0503020204020204" pitchFamily="34" charset="-122"/>
                </a:rPr>
                <a:t>销售量全年提高</a:t>
              </a:r>
              <a:r>
                <a:rPr lang="en-US" altLang="zh-CN" sz="1865" b="1" noProof="1">
                  <a:solidFill>
                    <a:schemeClr val="accent1"/>
                  </a:solidFill>
                  <a:latin typeface="微软雅黑" panose="020B0503020204020204" pitchFamily="34" charset="-122"/>
                  <a:ea typeface="微软雅黑" panose="020B0503020204020204" pitchFamily="34" charset="-122"/>
                </a:rPr>
                <a:t>50%</a:t>
              </a:r>
              <a:endParaRPr lang="zh-CN" altLang="en-US" sz="1865" b="1" noProof="1">
                <a:solidFill>
                  <a:schemeClr val="accent1"/>
                </a:solidFill>
                <a:latin typeface="微软雅黑" panose="020B0503020204020204" pitchFamily="34" charset="-122"/>
                <a:ea typeface="微软雅黑" panose="020B0503020204020204" pitchFamily="34" charset="-122"/>
              </a:endParaRPr>
            </a:p>
          </p:txBody>
        </p:sp>
      </p:grpSp>
      <p:grpSp>
        <p:nvGrpSpPr>
          <p:cNvPr id="16" name="组合 15"/>
          <p:cNvGrpSpPr>
            <a:grpSpLocks/>
          </p:cNvGrpSpPr>
          <p:nvPr/>
        </p:nvGrpSpPr>
        <p:grpSpPr bwMode="auto">
          <a:xfrm>
            <a:off x="4918075" y="4154488"/>
            <a:ext cx="2582863" cy="1220787"/>
            <a:chOff x="3688474" y="3223483"/>
            <a:chExt cx="1936711" cy="914814"/>
          </a:xfrm>
        </p:grpSpPr>
        <p:sp>
          <p:nvSpPr>
            <p:cNvPr id="34828" name="Rectangle 42"/>
            <p:cNvSpPr>
              <a:spLocks noChangeArrowheads="1"/>
            </p:cNvSpPr>
            <p:nvPr/>
          </p:nvSpPr>
          <p:spPr bwMode="auto">
            <a:xfrm>
              <a:off x="3688474" y="3672556"/>
              <a:ext cx="1779491" cy="46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tIns="0" bIns="0"/>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编辑数据比例点击数据，右键，编辑数据，输入数据即可</a:t>
              </a:r>
              <a:endParaRPr lang="en-US" altLang="zh-CN" sz="16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文本框 17"/>
            <p:cNvSpPr txBox="1"/>
            <p:nvPr/>
          </p:nvSpPr>
          <p:spPr>
            <a:xfrm>
              <a:off x="3688474" y="3223483"/>
              <a:ext cx="1936711" cy="297404"/>
            </a:xfrm>
            <a:prstGeom prst="rect">
              <a:avLst/>
            </a:prstGeom>
            <a:noFill/>
          </p:spPr>
          <p:txBody>
            <a:bodyPr>
              <a:spAutoFit/>
            </a:bodyPr>
            <a:lstStyle/>
            <a:p>
              <a:pPr eaLnBrk="1" fontAlgn="auto" hangingPunct="1">
                <a:buFont typeface="Arial" panose="020B0604020202020204" pitchFamily="34" charset="0"/>
                <a:buNone/>
                <a:defRPr/>
              </a:pPr>
              <a:r>
                <a:rPr lang="zh-CN" altLang="en-US" sz="1865" b="1" noProof="1">
                  <a:solidFill>
                    <a:schemeClr val="accent2"/>
                  </a:solidFill>
                  <a:latin typeface="微软雅黑" panose="020B0503020204020204" pitchFamily="34" charset="-122"/>
                  <a:ea typeface="微软雅黑" panose="020B0503020204020204" pitchFamily="34" charset="-122"/>
                </a:rPr>
                <a:t>签约成功率达</a:t>
              </a:r>
              <a:r>
                <a:rPr lang="en-US" altLang="zh-CN" sz="1865" b="1" noProof="1">
                  <a:solidFill>
                    <a:schemeClr val="accent2"/>
                  </a:solidFill>
                  <a:latin typeface="微软雅黑" panose="020B0503020204020204" pitchFamily="34" charset="-122"/>
                  <a:ea typeface="微软雅黑" panose="020B0503020204020204" pitchFamily="34" charset="-122"/>
                </a:rPr>
                <a:t>90%</a:t>
              </a:r>
              <a:endParaRPr lang="zh-CN" altLang="en-US" sz="1865" b="1" noProof="1">
                <a:solidFill>
                  <a:schemeClr val="accent2"/>
                </a:solidFill>
                <a:latin typeface="微软雅黑" panose="020B0503020204020204" pitchFamily="34" charset="-122"/>
                <a:ea typeface="微软雅黑" panose="020B0503020204020204" pitchFamily="34" charset="-122"/>
              </a:endParaRPr>
            </a:p>
          </p:txBody>
        </p:sp>
      </p:grpSp>
      <p:grpSp>
        <p:nvGrpSpPr>
          <p:cNvPr id="19" name="组合 18"/>
          <p:cNvGrpSpPr>
            <a:grpSpLocks/>
          </p:cNvGrpSpPr>
          <p:nvPr/>
        </p:nvGrpSpPr>
        <p:grpSpPr bwMode="auto">
          <a:xfrm>
            <a:off x="7843838" y="4154488"/>
            <a:ext cx="2668587" cy="1220787"/>
            <a:chOff x="5882297" y="3223483"/>
            <a:chExt cx="2002071" cy="914814"/>
          </a:xfrm>
        </p:grpSpPr>
        <p:sp>
          <p:nvSpPr>
            <p:cNvPr id="34826" name="Rectangle 42"/>
            <p:cNvSpPr>
              <a:spLocks noChangeArrowheads="1"/>
            </p:cNvSpPr>
            <p:nvPr/>
          </p:nvSpPr>
          <p:spPr bwMode="auto">
            <a:xfrm>
              <a:off x="5882297" y="3672556"/>
              <a:ext cx="1779491" cy="46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tIns="0" bIns="0"/>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编辑数据比例点击数据，右键，编辑数据，输入数据即可</a:t>
              </a:r>
              <a:endParaRPr lang="en-US" altLang="zh-CN" sz="16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文本框 19"/>
            <p:cNvSpPr txBox="1"/>
            <p:nvPr/>
          </p:nvSpPr>
          <p:spPr>
            <a:xfrm>
              <a:off x="5882297" y="3223483"/>
              <a:ext cx="2002071" cy="297404"/>
            </a:xfrm>
            <a:prstGeom prst="rect">
              <a:avLst/>
            </a:prstGeom>
            <a:noFill/>
          </p:spPr>
          <p:txBody>
            <a:bodyPr>
              <a:spAutoFit/>
            </a:bodyPr>
            <a:lstStyle/>
            <a:p>
              <a:pPr eaLnBrk="1" fontAlgn="auto" hangingPunct="1">
                <a:buFont typeface="Arial" panose="020B0604020202020204" pitchFamily="34" charset="0"/>
                <a:buNone/>
                <a:defRPr/>
              </a:pPr>
              <a:r>
                <a:rPr lang="zh-CN" altLang="en-US" sz="1865" b="1" noProof="1">
                  <a:solidFill>
                    <a:schemeClr val="accent3"/>
                  </a:solidFill>
                  <a:latin typeface="微软雅黑" panose="020B0503020204020204" pitchFamily="34" charset="-122"/>
                  <a:ea typeface="微软雅黑" panose="020B0503020204020204" pitchFamily="34" charset="-122"/>
                </a:rPr>
                <a:t>公司利润提高</a:t>
              </a:r>
              <a:r>
                <a:rPr lang="en-US" altLang="zh-CN" sz="1865" b="1" noProof="1">
                  <a:solidFill>
                    <a:schemeClr val="accent3"/>
                  </a:solidFill>
                  <a:latin typeface="微软雅黑" panose="020B0503020204020204" pitchFamily="34" charset="-122"/>
                  <a:ea typeface="微软雅黑" panose="020B0503020204020204" pitchFamily="34" charset="-122"/>
                </a:rPr>
                <a:t>23%</a:t>
              </a:r>
              <a:endParaRPr lang="zh-CN" altLang="en-US" sz="1865" b="1" noProof="1">
                <a:solidFill>
                  <a:schemeClr val="accent3"/>
                </a:solidFill>
                <a:latin typeface="微软雅黑" panose="020B0503020204020204" pitchFamily="34" charset="-122"/>
                <a:ea typeface="微软雅黑" panose="020B0503020204020204" pitchFamily="34" charset="-122"/>
              </a:endParaRPr>
            </a:p>
          </p:txBody>
        </p:sp>
      </p:grpSp>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4"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50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2500"/>
                            </p:stCondLst>
                            <p:childTnLst>
                              <p:par>
                                <p:cTn id="22" presetID="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ppt_x</p:attrName>
                                        </p:attrNameLst>
                                      </p:cBhvr>
                                      <p:tavLst>
                                        <p:tav tm="0">
                                          <p:val>
                                            <p:strVal val="#ppt_x"/>
                                          </p:val>
                                        </p:tav>
                                        <p:tav tm="100000">
                                          <p:val>
                                            <p:strVal val="#ppt_x"/>
                                          </p:val>
                                        </p:tav>
                                      </p:tavLst>
                                    </p:anim>
                                    <p:anim calcmode="lin" valueType="num">
                                      <p:cBhvr>
                                        <p:cTn id="25" dur="500" fill="hold"/>
                                        <p:tgtEl>
                                          <p:spTgt spid="16"/>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3000"/>
                            </p:stCondLst>
                            <p:childTnLst>
                              <p:par>
                                <p:cTn id="27" presetID="42"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4000"/>
                            </p:stCondLst>
                            <p:childTnLst>
                              <p:par>
                                <p:cTn id="33" presetID="2" presetClass="entr" presetSubtype="4"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ppt_x</p:attrName>
                                        </p:attrNameLst>
                                      </p:cBhvr>
                                      <p:tavLst>
                                        <p:tav tm="0">
                                          <p:val>
                                            <p:strVal val="#ppt_x"/>
                                          </p:val>
                                        </p:tav>
                                        <p:tav tm="100000">
                                          <p:val>
                                            <p:strVal val="#ppt_x"/>
                                          </p:val>
                                        </p:tav>
                                      </p:tavLst>
                                    </p:anim>
                                    <p:anim calcmode="lin" valueType="num">
                                      <p:cBhvr>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Shape 5166"/>
          <p:cNvSpPr/>
          <p:nvPr/>
        </p:nvSpPr>
        <p:spPr>
          <a:xfrm>
            <a:off x="2592388" y="1876425"/>
            <a:ext cx="1624012" cy="1438275"/>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bg1">
              <a:lumMod val="85000"/>
            </a:schemeClr>
          </a:solidFill>
          <a:ln w="12700" cap="flat">
            <a:noFill/>
            <a:miter lim="400000"/>
          </a:ln>
          <a:effectLst/>
        </p:spPr>
        <p:txBody>
          <a:bodyPr lIns="50800" tIns="50800" rIns="50800" bIns="50800" anchor="ctr"/>
          <a:lstStyle/>
          <a:p>
            <a:pPr algn="ctr" eaLnBrk="1" fontAlgn="auto" hangingPunct="1">
              <a:buFont typeface="Arial" panose="020B0604020202020204" pitchFamily="34" charset="0"/>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noProof="1">
              <a:solidFill>
                <a:schemeClr val="bg1"/>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Lato Light"/>
              <a:sym typeface="Gill Sans"/>
            </a:endParaRPr>
          </a:p>
        </p:txBody>
      </p:sp>
      <p:sp>
        <p:nvSpPr>
          <p:cNvPr id="4" name="Shape 5167"/>
          <p:cNvSpPr/>
          <p:nvPr/>
        </p:nvSpPr>
        <p:spPr>
          <a:xfrm>
            <a:off x="2100263" y="2728913"/>
            <a:ext cx="2614612" cy="1498600"/>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bg1">
              <a:lumMod val="85000"/>
            </a:schemeClr>
          </a:solidFill>
          <a:ln w="12700" cap="flat">
            <a:noFill/>
            <a:miter lim="400000"/>
          </a:ln>
          <a:effectLst/>
        </p:spPr>
        <p:txBody>
          <a:bodyPr lIns="50800" tIns="50800" rIns="50800" bIns="50800" anchor="ctr"/>
          <a:lstStyle/>
          <a:p>
            <a:pPr algn="ctr" eaLnBrk="1" fontAlgn="auto" hangingPunct="1">
              <a:buFont typeface="Arial" panose="020B0604020202020204" pitchFamily="34" charset="0"/>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noProof="1">
              <a:solidFill>
                <a:schemeClr val="bg1"/>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Lato Light"/>
              <a:sym typeface="Gill Sans"/>
            </a:endParaRPr>
          </a:p>
        </p:txBody>
      </p:sp>
      <p:sp>
        <p:nvSpPr>
          <p:cNvPr id="5" name="Shape 5168"/>
          <p:cNvSpPr/>
          <p:nvPr/>
        </p:nvSpPr>
        <p:spPr>
          <a:xfrm>
            <a:off x="1608138" y="3654425"/>
            <a:ext cx="3605212" cy="1498600"/>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bg1">
              <a:lumMod val="85000"/>
            </a:schemeClr>
          </a:solidFill>
          <a:ln w="12700" cap="flat">
            <a:noFill/>
            <a:miter lim="400000"/>
          </a:ln>
          <a:effectLst/>
        </p:spPr>
        <p:txBody>
          <a:bodyPr lIns="50800" tIns="50800" rIns="50800" bIns="50800" anchor="ctr"/>
          <a:lstStyle/>
          <a:p>
            <a:pPr algn="ctr" eaLnBrk="1" fontAlgn="auto" hangingPunct="1">
              <a:buFont typeface="Arial" panose="020B0604020202020204" pitchFamily="34" charset="0"/>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noProof="1">
              <a:solidFill>
                <a:schemeClr val="bg1"/>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Lato Light"/>
              <a:sym typeface="Gill Sans"/>
            </a:endParaRPr>
          </a:p>
        </p:txBody>
      </p:sp>
      <p:sp>
        <p:nvSpPr>
          <p:cNvPr id="6" name="Shape 5169"/>
          <p:cNvSpPr/>
          <p:nvPr/>
        </p:nvSpPr>
        <p:spPr>
          <a:xfrm>
            <a:off x="1103313" y="4579938"/>
            <a:ext cx="4597400" cy="1497012"/>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chemeClr val="bg1">
              <a:lumMod val="85000"/>
            </a:schemeClr>
          </a:solidFill>
          <a:ln w="12700" cap="flat">
            <a:noFill/>
            <a:miter lim="400000"/>
          </a:ln>
          <a:effectLst/>
        </p:spPr>
        <p:txBody>
          <a:bodyPr lIns="50800" tIns="50800" rIns="50800" bIns="50800" anchor="ctr"/>
          <a:lstStyle/>
          <a:p>
            <a:pPr algn="ctr" eaLnBrk="1" fontAlgn="auto" hangingPunct="1">
              <a:buFont typeface="Arial" panose="020B0604020202020204" pitchFamily="34" charset="0"/>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noProof="1">
              <a:solidFill>
                <a:schemeClr val="bg1"/>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Lato Light"/>
              <a:sym typeface="Gill Sans"/>
            </a:endParaRPr>
          </a:p>
        </p:txBody>
      </p:sp>
      <p:grpSp>
        <p:nvGrpSpPr>
          <p:cNvPr id="7" name="组合 6"/>
          <p:cNvGrpSpPr/>
          <p:nvPr/>
        </p:nvGrpSpPr>
        <p:grpSpPr>
          <a:xfrm>
            <a:off x="3084979" y="1477975"/>
            <a:ext cx="1143841" cy="980622"/>
            <a:chOff x="2313735" y="1108481"/>
            <a:chExt cx="857881" cy="735467"/>
          </a:xfrm>
          <a:effectLst>
            <a:outerShdw blurRad="127000" dist="38100" dir="5400000" algn="t" rotWithShape="0">
              <a:prstClr val="black">
                <a:alpha val="40000"/>
              </a:prstClr>
            </a:outerShdw>
          </a:effectLst>
        </p:grpSpPr>
        <p:sp>
          <p:nvSpPr>
            <p:cNvPr id="8"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w="25400" cap="flat">
              <a:solidFill>
                <a:schemeClr val="bg1"/>
              </a:solidFill>
              <a:miter lim="400000"/>
            </a:ln>
            <a:effectLst/>
          </p:spPr>
          <p:txBody>
            <a:bodyPr lIns="0" tIns="0" rIns="0" bIns="0"/>
            <a:lstStyle/>
            <a:p>
              <a:pPr algn="ctr" eaLnBrk="1" fontAlgn="auto" hangingPunct="1">
                <a:buFont typeface="Arial" panose="020B0604020202020204" pitchFamily="34" charset="0"/>
                <a:buNone/>
                <a:defRPr>
                  <a:solidFill>
                    <a:srgbClr val="4C4C4C"/>
                  </a:solidFill>
                </a:defRPr>
              </a:pPr>
              <a:endParaRPr lang="en-US" sz="1600" noProof="1">
                <a:solidFill>
                  <a:schemeClr val="bg1"/>
                </a:solidFill>
                <a:latin typeface="微软雅黑" panose="020B0503020204020204" pitchFamily="34" charset="-122"/>
                <a:ea typeface="微软雅黑" panose="020B0503020204020204" pitchFamily="34" charset="-122"/>
                <a:cs typeface="Lato Light"/>
              </a:endParaRPr>
            </a:p>
          </p:txBody>
        </p:sp>
        <p:sp>
          <p:nvSpPr>
            <p:cNvPr id="9" name="Shape 5176"/>
            <p:cNvSpPr/>
            <p:nvPr/>
          </p:nvSpPr>
          <p:spPr>
            <a:xfrm>
              <a:off x="2329102" y="1491630"/>
              <a:ext cx="842514" cy="352318"/>
            </a:xfrm>
            <a:prstGeom prst="rect">
              <a:avLst/>
            </a:prstGeom>
            <a:noFill/>
            <a:ln w="25400" cap="flat">
              <a:noFill/>
              <a:miter lim="400000"/>
            </a:ln>
            <a:effectLst/>
          </p:spPr>
          <p:txBody>
            <a:bodyPr lIns="0" tIns="0" rIns="0" bIns="0" anchor="ct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eaLnBrk="1" fontAlgn="auto" hangingPunct="1">
                <a:buFont typeface="Arial" panose="020B0604020202020204" pitchFamily="34" charset="0"/>
                <a:buNone/>
                <a:defRPr/>
              </a:pPr>
              <a:r>
                <a:rPr lang="zh-CN" altLang="en-US" sz="1600" b="1" noProof="1" smtClean="0">
                  <a:solidFill>
                    <a:schemeClr val="bg1"/>
                  </a:solidFill>
                  <a:latin typeface="微软雅黑" panose="020B0503020204020204" pitchFamily="34" charset="-122"/>
                  <a:ea typeface="微软雅黑" panose="020B0503020204020204" pitchFamily="34" charset="-122"/>
                </a:rPr>
                <a:t>输入文本</a:t>
              </a:r>
              <a:endParaRPr lang="zh-CN" altLang="en-US" sz="1600" b="1" noProof="1">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2592459" y="2729597"/>
            <a:ext cx="2119660" cy="576548"/>
            <a:chOff x="1944344" y="2047198"/>
            <a:chExt cx="1589745" cy="432411"/>
          </a:xfrm>
          <a:effectLst>
            <a:outerShdw blurRad="127000" dist="38100" dir="5400000" algn="t" rotWithShape="0">
              <a:prstClr val="black">
                <a:alpha val="40000"/>
              </a:prstClr>
            </a:outerShdw>
          </a:effectLst>
        </p:grpSpPr>
        <p:sp>
          <p:nvSpPr>
            <p:cNvPr id="11"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chemeClr val="accent4"/>
            </a:solidFill>
            <a:ln w="25400" cap="flat">
              <a:solidFill>
                <a:schemeClr val="bg1"/>
              </a:solidFill>
              <a:miter lim="400000"/>
            </a:ln>
            <a:effectLst/>
          </p:spPr>
          <p:txBody>
            <a:bodyPr lIns="50800" tIns="50800" rIns="50800" bIns="50800" anchor="ctr"/>
            <a:lstStyle/>
            <a:p>
              <a:pPr algn="ctr" eaLnBrk="1" fontAlgn="auto" hangingPunct="1">
                <a:buFont typeface="Arial" panose="020B0604020202020204" pitchFamily="34" charset="0"/>
                <a:buNone/>
                <a:defRPr>
                  <a:solidFill>
                    <a:srgbClr val="4C4C4C"/>
                  </a:solidFill>
                </a:defRPr>
              </a:pPr>
              <a:endParaRPr lang="en-US" sz="1600" noProof="1">
                <a:solidFill>
                  <a:schemeClr val="bg1"/>
                </a:solidFill>
                <a:latin typeface="微软雅黑" panose="020B0503020204020204" pitchFamily="34" charset="-122"/>
                <a:ea typeface="微软雅黑" panose="020B0503020204020204" pitchFamily="34" charset="-122"/>
                <a:cs typeface="Lato Light"/>
              </a:endParaRPr>
            </a:p>
          </p:txBody>
        </p:sp>
        <p:sp>
          <p:nvSpPr>
            <p:cNvPr id="12" name="Shape 5177"/>
            <p:cNvSpPr/>
            <p:nvPr/>
          </p:nvSpPr>
          <p:spPr>
            <a:xfrm>
              <a:off x="2191740" y="2087244"/>
              <a:ext cx="1099552" cy="352318"/>
            </a:xfrm>
            <a:prstGeom prst="rect">
              <a:avLst/>
            </a:prstGeom>
            <a:noFill/>
            <a:ln w="25400" cap="flat">
              <a:noFill/>
              <a:miter lim="400000"/>
            </a:ln>
            <a:effectLst/>
          </p:spPr>
          <p:txBody>
            <a:bodyPr lIns="0" tIns="0" rIns="0" bIns="0" anchor="ct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eaLnBrk="1" fontAlgn="auto" hangingPunct="1">
                <a:buFont typeface="Arial" panose="020B0604020202020204" pitchFamily="34" charset="0"/>
                <a:buNone/>
                <a:defRPr/>
              </a:pPr>
              <a:r>
                <a:rPr lang="zh-CN" altLang="en-US" sz="1600" b="1" noProof="1">
                  <a:solidFill>
                    <a:schemeClr val="bg1"/>
                  </a:solidFill>
                  <a:latin typeface="微软雅黑" panose="020B0503020204020204" pitchFamily="34" charset="-122"/>
                  <a:ea typeface="微软雅黑" panose="020B0503020204020204" pitchFamily="34" charset="-122"/>
                </a:rPr>
                <a:t>点击</a:t>
              </a:r>
              <a:r>
                <a:rPr lang="zh-CN" altLang="en-US" sz="1600" b="1" noProof="1" smtClean="0">
                  <a:solidFill>
                    <a:schemeClr val="bg1"/>
                  </a:solidFill>
                  <a:latin typeface="微软雅黑" panose="020B0503020204020204" pitchFamily="34" charset="-122"/>
                  <a:ea typeface="微软雅黑" panose="020B0503020204020204" pitchFamily="34" charset="-122"/>
                </a:rPr>
                <a:t>输入文本</a:t>
              </a:r>
              <a:endParaRPr lang="zh-CN" altLang="en-US" sz="1600" b="1" noProof="1">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2099939" y="3654531"/>
            <a:ext cx="3110828" cy="576549"/>
            <a:chOff x="1574955" y="2740898"/>
            <a:chExt cx="2333121" cy="432412"/>
          </a:xfrm>
          <a:effectLst>
            <a:outerShdw blurRad="127000" dist="38100" dir="5400000" algn="t" rotWithShape="0">
              <a:prstClr val="black">
                <a:alpha val="40000"/>
              </a:prstClr>
            </a:outerShdw>
          </a:effectLst>
        </p:grpSpPr>
        <p:sp>
          <p:nvSpPr>
            <p:cNvPr id="14"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chemeClr val="accent3"/>
            </a:solidFill>
            <a:ln w="25400" cap="flat">
              <a:solidFill>
                <a:schemeClr val="bg1"/>
              </a:solidFill>
              <a:miter lim="400000"/>
            </a:ln>
            <a:effectLst/>
          </p:spPr>
          <p:txBody>
            <a:bodyPr lIns="50800" tIns="50800" rIns="50800" bIns="50800" anchor="ctr"/>
            <a:lstStyle/>
            <a:p>
              <a:pPr algn="ctr" eaLnBrk="1" fontAlgn="auto" hangingPunct="1">
                <a:buFont typeface="Arial" panose="020B0604020202020204" pitchFamily="34" charset="0"/>
                <a:buNone/>
                <a:defRPr>
                  <a:solidFill>
                    <a:srgbClr val="4C4C4C"/>
                  </a:solidFill>
                </a:defRPr>
              </a:pPr>
              <a:endParaRPr lang="en-US" sz="1600" noProof="1">
                <a:solidFill>
                  <a:schemeClr val="bg1"/>
                </a:solidFill>
                <a:latin typeface="微软雅黑" panose="020B0503020204020204" pitchFamily="34" charset="-122"/>
                <a:ea typeface="微软雅黑" panose="020B0503020204020204" pitchFamily="34" charset="-122"/>
                <a:cs typeface="Lato Light"/>
              </a:endParaRPr>
            </a:p>
          </p:txBody>
        </p:sp>
        <p:sp>
          <p:nvSpPr>
            <p:cNvPr id="15" name="Shape 5178"/>
            <p:cNvSpPr/>
            <p:nvPr/>
          </p:nvSpPr>
          <p:spPr>
            <a:xfrm>
              <a:off x="1815028" y="2780945"/>
              <a:ext cx="1849246" cy="352318"/>
            </a:xfrm>
            <a:prstGeom prst="rect">
              <a:avLst/>
            </a:prstGeom>
            <a:noFill/>
            <a:ln w="25400" cap="flat">
              <a:noFill/>
              <a:miter lim="400000"/>
            </a:ln>
            <a:effectLst/>
          </p:spPr>
          <p:txBody>
            <a:bodyPr lIns="0" tIns="0" rIns="0" bIns="0" anchor="ct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eaLnBrk="1" fontAlgn="auto" hangingPunct="1">
                <a:buFont typeface="Arial" panose="020B0604020202020204" pitchFamily="34" charset="0"/>
                <a:buNone/>
                <a:defRPr/>
              </a:pPr>
              <a:r>
                <a:rPr lang="zh-CN" altLang="en-US" sz="1600" b="1" noProof="1">
                  <a:solidFill>
                    <a:schemeClr val="bg1"/>
                  </a:solidFill>
                  <a:latin typeface="微软雅黑" panose="020B0503020204020204" pitchFamily="34" charset="-122"/>
                  <a:ea typeface="微软雅黑" panose="020B0503020204020204" pitchFamily="34" charset="-122"/>
                </a:rPr>
                <a:t>点击输入标题文本</a:t>
              </a:r>
            </a:p>
          </p:txBody>
        </p:sp>
      </p:grpSp>
      <p:grpSp>
        <p:nvGrpSpPr>
          <p:cNvPr id="16" name="组合 15"/>
          <p:cNvGrpSpPr/>
          <p:nvPr/>
        </p:nvGrpSpPr>
        <p:grpSpPr>
          <a:xfrm>
            <a:off x="1607420" y="4579460"/>
            <a:ext cx="4101987" cy="576543"/>
            <a:chOff x="1205565" y="3434598"/>
            <a:chExt cx="3076490" cy="432407"/>
          </a:xfrm>
          <a:effectLst>
            <a:outerShdw blurRad="127000" dist="38100" dir="5400000" algn="t" rotWithShape="0">
              <a:prstClr val="black">
                <a:alpha val="40000"/>
              </a:prstClr>
            </a:outerShdw>
          </a:effectLst>
        </p:grpSpPr>
        <p:sp>
          <p:nvSpPr>
            <p:cNvPr id="17"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chemeClr val="accent2"/>
            </a:solidFill>
            <a:ln w="25400" cap="flat">
              <a:solidFill>
                <a:schemeClr val="bg1"/>
              </a:solidFill>
              <a:miter lim="400000"/>
            </a:ln>
            <a:effectLst/>
          </p:spPr>
          <p:txBody>
            <a:bodyPr lIns="50800" tIns="50800" rIns="50800" bIns="50800" anchor="ctr"/>
            <a:lstStyle/>
            <a:p>
              <a:pPr algn="ctr" eaLnBrk="1" fontAlgn="auto" hangingPunct="1">
                <a:buFont typeface="Arial" panose="020B0604020202020204" pitchFamily="34" charset="0"/>
                <a:buNone/>
                <a:defRPr>
                  <a:solidFill>
                    <a:srgbClr val="4C4C4C"/>
                  </a:solidFill>
                </a:defRPr>
              </a:pPr>
              <a:endParaRPr lang="en-US" sz="1600" noProof="1">
                <a:solidFill>
                  <a:schemeClr val="bg1"/>
                </a:solidFill>
                <a:latin typeface="微软雅黑" panose="020B0503020204020204" pitchFamily="34" charset="-122"/>
                <a:ea typeface="微软雅黑" panose="020B0503020204020204" pitchFamily="34" charset="-122"/>
                <a:cs typeface="Lato Light"/>
              </a:endParaRPr>
            </a:p>
          </p:txBody>
        </p:sp>
        <p:sp>
          <p:nvSpPr>
            <p:cNvPr id="18" name="Shape 5179"/>
            <p:cNvSpPr/>
            <p:nvPr/>
          </p:nvSpPr>
          <p:spPr>
            <a:xfrm>
              <a:off x="1422332" y="3474643"/>
              <a:ext cx="2634639" cy="352318"/>
            </a:xfrm>
            <a:prstGeom prst="rect">
              <a:avLst/>
            </a:prstGeom>
            <a:noFill/>
            <a:ln w="25400" cap="flat">
              <a:noFill/>
              <a:miter lim="400000"/>
            </a:ln>
            <a:effectLst/>
          </p:spPr>
          <p:txBody>
            <a:bodyPr lIns="0" tIns="0" rIns="0" bIns="0" anchor="ct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eaLnBrk="1" fontAlgn="auto" hangingPunct="1">
                <a:buFont typeface="Arial" panose="020B0604020202020204" pitchFamily="34" charset="0"/>
                <a:buNone/>
                <a:defRPr/>
              </a:pPr>
              <a:r>
                <a:rPr lang="zh-CN" altLang="en-US" sz="1600" b="1" noProof="1">
                  <a:solidFill>
                    <a:schemeClr val="bg1"/>
                  </a:solidFill>
                  <a:latin typeface="微软雅黑" panose="020B0503020204020204" pitchFamily="34" charset="-122"/>
                  <a:ea typeface="微软雅黑" panose="020B0503020204020204" pitchFamily="34" charset="-122"/>
                </a:rPr>
                <a:t>点击输入标题文本</a:t>
              </a:r>
            </a:p>
          </p:txBody>
        </p:sp>
      </p:grpSp>
      <p:grpSp>
        <p:nvGrpSpPr>
          <p:cNvPr id="19" name="组合 18"/>
          <p:cNvGrpSpPr/>
          <p:nvPr/>
        </p:nvGrpSpPr>
        <p:grpSpPr>
          <a:xfrm>
            <a:off x="1103446" y="5491553"/>
            <a:ext cx="5093160" cy="576543"/>
            <a:chOff x="827585" y="4118665"/>
            <a:chExt cx="3819870" cy="432407"/>
          </a:xfrm>
          <a:effectLst>
            <a:outerShdw blurRad="127000" dist="38100" dir="5400000" algn="t" rotWithShape="0">
              <a:prstClr val="black">
                <a:alpha val="40000"/>
              </a:prstClr>
            </a:outerShdw>
          </a:effectLst>
        </p:grpSpPr>
        <p:sp>
          <p:nvSpPr>
            <p:cNvPr id="20"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chemeClr val="accent1"/>
            </a:solidFill>
            <a:ln w="25400" cap="flat">
              <a:solidFill>
                <a:schemeClr val="bg1"/>
              </a:solidFill>
              <a:miter lim="400000"/>
            </a:ln>
            <a:effectLst/>
          </p:spPr>
          <p:txBody>
            <a:bodyPr lIns="50800" tIns="50800" rIns="50800" bIns="50800" anchor="ctr"/>
            <a:lstStyle/>
            <a:p>
              <a:pPr algn="ctr" eaLnBrk="1" fontAlgn="auto" hangingPunct="1">
                <a:buFont typeface="Arial" panose="020B0604020202020204" pitchFamily="34" charset="0"/>
                <a:buNone/>
                <a:defRPr>
                  <a:solidFill>
                    <a:srgbClr val="4C4C4C"/>
                  </a:solidFill>
                </a:defRPr>
              </a:pPr>
              <a:endParaRPr lang="en-US" sz="1600" noProof="1">
                <a:solidFill>
                  <a:schemeClr val="bg1"/>
                </a:solidFill>
                <a:latin typeface="微软雅黑" panose="020B0503020204020204" pitchFamily="34" charset="-122"/>
                <a:ea typeface="微软雅黑" panose="020B0503020204020204" pitchFamily="34" charset="-122"/>
                <a:cs typeface="Lato Light"/>
              </a:endParaRPr>
            </a:p>
          </p:txBody>
        </p:sp>
        <p:sp>
          <p:nvSpPr>
            <p:cNvPr id="21" name="Shape 5180"/>
            <p:cNvSpPr/>
            <p:nvPr/>
          </p:nvSpPr>
          <p:spPr>
            <a:xfrm>
              <a:off x="1072475" y="4158709"/>
              <a:ext cx="3334354" cy="352318"/>
            </a:xfrm>
            <a:prstGeom prst="rect">
              <a:avLst/>
            </a:prstGeom>
            <a:noFill/>
            <a:ln w="25400" cap="flat">
              <a:noFill/>
              <a:miter lim="400000"/>
            </a:ln>
            <a:effectLst/>
          </p:spPr>
          <p:txBody>
            <a:bodyPr lIns="0" tIns="0" rIns="0" bIns="0" anchor="ct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eaLnBrk="1" fontAlgn="auto" hangingPunct="1">
                <a:buFont typeface="Arial" panose="020B0604020202020204" pitchFamily="34" charset="0"/>
                <a:buNone/>
                <a:defRPr/>
              </a:pPr>
              <a:r>
                <a:rPr lang="zh-CN" altLang="en-US" sz="1600" b="1" noProof="1">
                  <a:solidFill>
                    <a:schemeClr val="bg1"/>
                  </a:solidFill>
                  <a:latin typeface="微软雅黑" panose="020B0503020204020204" pitchFamily="34" charset="-122"/>
                  <a:ea typeface="微软雅黑" panose="020B0503020204020204" pitchFamily="34" charset="-122"/>
                </a:rPr>
                <a:t>点击输入标题文本</a:t>
              </a:r>
            </a:p>
          </p:txBody>
        </p:sp>
      </p:grpSp>
      <p:sp>
        <p:nvSpPr>
          <p:cNvPr id="22" name="Round Same Side Corner Rectangle 67"/>
          <p:cNvSpPr/>
          <p:nvPr/>
        </p:nvSpPr>
        <p:spPr>
          <a:xfrm rot="10800000" flipH="1">
            <a:off x="6788150" y="1495425"/>
            <a:ext cx="66675" cy="685800"/>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bg-BG" altLang="en-US" sz="2400" smtClean="0">
              <a:solidFill>
                <a:srgbClr val="FFFFFF"/>
              </a:solidFill>
              <a:latin typeface="Calibri Light" panose="020F0302020204030204" pitchFamily="34" charset="0"/>
            </a:endParaRPr>
          </a:p>
        </p:txBody>
      </p:sp>
      <p:sp>
        <p:nvSpPr>
          <p:cNvPr id="24" name="Round Same Side Corner Rectangle 68"/>
          <p:cNvSpPr/>
          <p:nvPr/>
        </p:nvSpPr>
        <p:spPr>
          <a:xfrm rot="10800000" flipH="1">
            <a:off x="6786563" y="2536825"/>
            <a:ext cx="66675" cy="685800"/>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bg-BG" altLang="en-US" sz="2400" smtClean="0">
              <a:solidFill>
                <a:srgbClr val="FFFFFF"/>
              </a:solidFill>
              <a:latin typeface="Calibri Light" panose="020F0302020204030204" pitchFamily="34" charset="0"/>
            </a:endParaRPr>
          </a:p>
        </p:txBody>
      </p:sp>
      <p:sp>
        <p:nvSpPr>
          <p:cNvPr id="25" name="Round Same Side Corner Rectangle 69"/>
          <p:cNvSpPr/>
          <p:nvPr/>
        </p:nvSpPr>
        <p:spPr>
          <a:xfrm rot="10800000" flipH="1">
            <a:off x="6788150" y="3484563"/>
            <a:ext cx="66675" cy="685800"/>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bg-BG" altLang="en-US" sz="2400" smtClean="0">
              <a:solidFill>
                <a:srgbClr val="FFFFFF"/>
              </a:solidFill>
              <a:latin typeface="Calibri Light" panose="020F0302020204030204" pitchFamily="34" charset="0"/>
            </a:endParaRPr>
          </a:p>
        </p:txBody>
      </p:sp>
      <p:grpSp>
        <p:nvGrpSpPr>
          <p:cNvPr id="26" name="组合 25"/>
          <p:cNvGrpSpPr>
            <a:grpSpLocks/>
          </p:cNvGrpSpPr>
          <p:nvPr/>
        </p:nvGrpSpPr>
        <p:grpSpPr bwMode="auto">
          <a:xfrm>
            <a:off x="6970713" y="1479550"/>
            <a:ext cx="3829050" cy="1036638"/>
            <a:chOff x="5228512" y="1109269"/>
            <a:chExt cx="2871880" cy="778192"/>
          </a:xfrm>
        </p:grpSpPr>
        <p:sp>
          <p:nvSpPr>
            <p:cNvPr id="27" name="TextBox 26"/>
            <p:cNvSpPr txBox="1"/>
            <p:nvPr/>
          </p:nvSpPr>
          <p:spPr>
            <a:xfrm>
              <a:off x="5228512" y="1303519"/>
              <a:ext cx="2871880" cy="583942"/>
            </a:xfrm>
            <a:prstGeom prst="rect">
              <a:avLst/>
            </a:prstGeom>
            <a:noFill/>
          </p:spPr>
          <p:txBody>
            <a:bodyPr lIns="45720" tIns="22860" rIns="45720" bIns="22860">
              <a:spAutoFit/>
            </a:bodyPr>
            <a:lstStyle/>
            <a:p>
              <a:pPr algn="just" eaLnBrk="1" fontAlgn="auto" hangingPunct="1">
                <a:lnSpc>
                  <a:spcPct val="120000"/>
                </a:lnSpc>
                <a:buFont typeface="Arial" panose="020B0604020202020204" pitchFamily="34" charset="0"/>
                <a:buNone/>
                <a:defRPr/>
              </a:pP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896" name="Rectangle 71"/>
            <p:cNvSpPr>
              <a:spLocks noChangeArrowheads="1"/>
            </p:cNvSpPr>
            <p:nvPr/>
          </p:nvSpPr>
          <p:spPr bwMode="auto">
            <a:xfrm>
              <a:off x="5228513" y="1109269"/>
              <a:ext cx="1287780" cy="23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404040"/>
                  </a:solidFill>
                  <a:latin typeface="微软雅黑" panose="020B0503020204020204" pitchFamily="34" charset="-122"/>
                  <a:ea typeface="微软雅黑" panose="020B0503020204020204" pitchFamily="34" charset="-122"/>
                </a:rPr>
                <a:t>点击输入标题文本</a:t>
              </a:r>
            </a:p>
          </p:txBody>
        </p:sp>
      </p:grpSp>
      <p:grpSp>
        <p:nvGrpSpPr>
          <p:cNvPr id="29" name="组合 28"/>
          <p:cNvGrpSpPr>
            <a:grpSpLocks/>
          </p:cNvGrpSpPr>
          <p:nvPr/>
        </p:nvGrpSpPr>
        <p:grpSpPr bwMode="auto">
          <a:xfrm>
            <a:off x="6970713" y="2492375"/>
            <a:ext cx="3829050" cy="1038225"/>
            <a:chOff x="5228512" y="1869180"/>
            <a:chExt cx="2871880" cy="778191"/>
          </a:xfrm>
        </p:grpSpPr>
        <p:sp>
          <p:nvSpPr>
            <p:cNvPr id="30" name="TextBox 29"/>
            <p:cNvSpPr txBox="1"/>
            <p:nvPr/>
          </p:nvSpPr>
          <p:spPr>
            <a:xfrm>
              <a:off x="5228512" y="2063133"/>
              <a:ext cx="2871880" cy="584238"/>
            </a:xfrm>
            <a:prstGeom prst="rect">
              <a:avLst/>
            </a:prstGeom>
            <a:noFill/>
          </p:spPr>
          <p:txBody>
            <a:bodyPr lIns="45720" tIns="22860" rIns="45720" bIns="22860">
              <a:spAutoFit/>
            </a:bodyPr>
            <a:lstStyle/>
            <a:p>
              <a:pPr algn="just" eaLnBrk="1" fontAlgn="auto" hangingPunct="1">
                <a:lnSpc>
                  <a:spcPct val="120000"/>
                </a:lnSpc>
                <a:buFont typeface="Arial" panose="020B0604020202020204" pitchFamily="34" charset="0"/>
                <a:buNone/>
                <a:defRPr/>
              </a:pP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894" name="Rectangle 73"/>
            <p:cNvSpPr>
              <a:spLocks noChangeArrowheads="1"/>
            </p:cNvSpPr>
            <p:nvPr/>
          </p:nvSpPr>
          <p:spPr bwMode="auto">
            <a:xfrm>
              <a:off x="5228513" y="1869180"/>
              <a:ext cx="1287780" cy="23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404040"/>
                  </a:solidFill>
                  <a:latin typeface="微软雅黑" panose="020B0503020204020204" pitchFamily="34" charset="-122"/>
                  <a:ea typeface="微软雅黑" panose="020B0503020204020204" pitchFamily="34" charset="-122"/>
                </a:rPr>
                <a:t>点击输入标题文本</a:t>
              </a:r>
            </a:p>
          </p:txBody>
        </p:sp>
      </p:grpSp>
      <p:grpSp>
        <p:nvGrpSpPr>
          <p:cNvPr id="32" name="组合 31"/>
          <p:cNvGrpSpPr>
            <a:grpSpLocks/>
          </p:cNvGrpSpPr>
          <p:nvPr/>
        </p:nvGrpSpPr>
        <p:grpSpPr bwMode="auto">
          <a:xfrm>
            <a:off x="6970713" y="3505200"/>
            <a:ext cx="3829050" cy="1038225"/>
            <a:chOff x="5228512" y="2629091"/>
            <a:chExt cx="2871880" cy="778192"/>
          </a:xfrm>
        </p:grpSpPr>
        <p:sp>
          <p:nvSpPr>
            <p:cNvPr id="33" name="TextBox 32"/>
            <p:cNvSpPr txBox="1"/>
            <p:nvPr/>
          </p:nvSpPr>
          <p:spPr>
            <a:xfrm>
              <a:off x="5228512" y="2823044"/>
              <a:ext cx="2871880" cy="584239"/>
            </a:xfrm>
            <a:prstGeom prst="rect">
              <a:avLst/>
            </a:prstGeom>
            <a:noFill/>
          </p:spPr>
          <p:txBody>
            <a:bodyPr lIns="45720" tIns="22860" rIns="45720" bIns="22860">
              <a:spAutoFit/>
            </a:bodyPr>
            <a:lstStyle/>
            <a:p>
              <a:pPr algn="just" eaLnBrk="1" fontAlgn="auto" hangingPunct="1">
                <a:lnSpc>
                  <a:spcPct val="120000"/>
                </a:lnSpc>
                <a:buFont typeface="Arial" panose="020B0604020202020204" pitchFamily="34" charset="0"/>
                <a:buNone/>
                <a:defRPr/>
              </a:pP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892" name="Rectangle 75"/>
            <p:cNvSpPr>
              <a:spLocks noChangeArrowheads="1"/>
            </p:cNvSpPr>
            <p:nvPr/>
          </p:nvSpPr>
          <p:spPr bwMode="auto">
            <a:xfrm>
              <a:off x="5228513" y="2629091"/>
              <a:ext cx="1287780" cy="23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404040"/>
                  </a:solidFill>
                  <a:latin typeface="微软雅黑" panose="020B0503020204020204" pitchFamily="34" charset="-122"/>
                  <a:ea typeface="微软雅黑" panose="020B0503020204020204" pitchFamily="34" charset="-122"/>
                </a:rPr>
                <a:t>点击输入标题文本</a:t>
              </a:r>
            </a:p>
          </p:txBody>
        </p:sp>
      </p:grpSp>
      <p:sp>
        <p:nvSpPr>
          <p:cNvPr id="35" name="Round Same Side Corner Rectangle 76"/>
          <p:cNvSpPr/>
          <p:nvPr/>
        </p:nvSpPr>
        <p:spPr>
          <a:xfrm rot="10800000" flipH="1">
            <a:off x="6786563" y="4445000"/>
            <a:ext cx="66675" cy="685800"/>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bg-BG" altLang="en-US" sz="2400" smtClean="0">
              <a:solidFill>
                <a:srgbClr val="FFFFFF"/>
              </a:solidFill>
              <a:latin typeface="Calibri Light" panose="020F0302020204030204" pitchFamily="34" charset="0"/>
            </a:endParaRPr>
          </a:p>
        </p:txBody>
      </p:sp>
      <p:sp>
        <p:nvSpPr>
          <p:cNvPr id="36" name="Round Same Side Corner Rectangle 77"/>
          <p:cNvSpPr/>
          <p:nvPr/>
        </p:nvSpPr>
        <p:spPr>
          <a:xfrm rot="10800000" flipH="1">
            <a:off x="6788150" y="5392738"/>
            <a:ext cx="66675" cy="684212"/>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bg-BG" altLang="en-US" sz="2400" smtClean="0">
              <a:solidFill>
                <a:srgbClr val="FFFFFF"/>
              </a:solidFill>
              <a:latin typeface="Calibri Light" panose="020F0302020204030204" pitchFamily="34" charset="0"/>
            </a:endParaRPr>
          </a:p>
        </p:txBody>
      </p:sp>
      <p:grpSp>
        <p:nvGrpSpPr>
          <p:cNvPr id="37" name="组合 36"/>
          <p:cNvGrpSpPr>
            <a:grpSpLocks/>
          </p:cNvGrpSpPr>
          <p:nvPr/>
        </p:nvGrpSpPr>
        <p:grpSpPr bwMode="auto">
          <a:xfrm>
            <a:off x="6970713" y="4398963"/>
            <a:ext cx="3829050" cy="1038225"/>
            <a:chOff x="5228512" y="3299800"/>
            <a:chExt cx="2871880" cy="778192"/>
          </a:xfrm>
        </p:grpSpPr>
        <p:sp>
          <p:nvSpPr>
            <p:cNvPr id="38" name="TextBox 37"/>
            <p:cNvSpPr txBox="1"/>
            <p:nvPr/>
          </p:nvSpPr>
          <p:spPr>
            <a:xfrm>
              <a:off x="5228512" y="3493753"/>
              <a:ext cx="2871880" cy="584239"/>
            </a:xfrm>
            <a:prstGeom prst="rect">
              <a:avLst/>
            </a:prstGeom>
            <a:noFill/>
          </p:spPr>
          <p:txBody>
            <a:bodyPr lIns="45720" tIns="22860" rIns="45720" bIns="22860">
              <a:spAutoFit/>
            </a:bodyPr>
            <a:lstStyle/>
            <a:p>
              <a:pPr algn="just" eaLnBrk="1" fontAlgn="auto" hangingPunct="1">
                <a:lnSpc>
                  <a:spcPct val="120000"/>
                </a:lnSpc>
                <a:buFont typeface="Arial" panose="020B0604020202020204" pitchFamily="34" charset="0"/>
                <a:buNone/>
                <a:defRPr/>
              </a:pP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890" name="Rectangle 79"/>
            <p:cNvSpPr>
              <a:spLocks noChangeArrowheads="1"/>
            </p:cNvSpPr>
            <p:nvPr/>
          </p:nvSpPr>
          <p:spPr bwMode="auto">
            <a:xfrm>
              <a:off x="5228513" y="3299800"/>
              <a:ext cx="1287780" cy="23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404040"/>
                  </a:solidFill>
                  <a:latin typeface="微软雅黑" panose="020B0503020204020204" pitchFamily="34" charset="-122"/>
                  <a:ea typeface="微软雅黑" panose="020B0503020204020204" pitchFamily="34" charset="-122"/>
                </a:rPr>
                <a:t>点击输入标题文本</a:t>
              </a:r>
            </a:p>
          </p:txBody>
        </p:sp>
      </p:grpSp>
      <p:grpSp>
        <p:nvGrpSpPr>
          <p:cNvPr id="40" name="组合 39"/>
          <p:cNvGrpSpPr>
            <a:grpSpLocks/>
          </p:cNvGrpSpPr>
          <p:nvPr/>
        </p:nvGrpSpPr>
        <p:grpSpPr bwMode="auto">
          <a:xfrm>
            <a:off x="6970713" y="5413375"/>
            <a:ext cx="3829050" cy="1036638"/>
            <a:chOff x="5228512" y="4059711"/>
            <a:chExt cx="2871880" cy="778192"/>
          </a:xfrm>
        </p:grpSpPr>
        <p:sp>
          <p:nvSpPr>
            <p:cNvPr id="41" name="TextBox 40"/>
            <p:cNvSpPr txBox="1"/>
            <p:nvPr/>
          </p:nvSpPr>
          <p:spPr>
            <a:xfrm>
              <a:off x="5228512" y="4253961"/>
              <a:ext cx="2871880" cy="583942"/>
            </a:xfrm>
            <a:prstGeom prst="rect">
              <a:avLst/>
            </a:prstGeom>
            <a:noFill/>
          </p:spPr>
          <p:txBody>
            <a:bodyPr lIns="45720" tIns="22860" rIns="45720" bIns="22860">
              <a:spAutoFit/>
            </a:bodyPr>
            <a:lstStyle/>
            <a:p>
              <a:pPr algn="just" eaLnBrk="1" fontAlgn="auto" hangingPunct="1">
                <a:lnSpc>
                  <a:spcPct val="120000"/>
                </a:lnSpc>
                <a:buFont typeface="Arial" panose="020B0604020202020204" pitchFamily="34" charset="0"/>
                <a:buNone/>
                <a:defRPr/>
              </a:pP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888" name="Rectangle 81"/>
            <p:cNvSpPr>
              <a:spLocks noChangeArrowheads="1"/>
            </p:cNvSpPr>
            <p:nvPr/>
          </p:nvSpPr>
          <p:spPr bwMode="auto">
            <a:xfrm>
              <a:off x="5228513" y="4059711"/>
              <a:ext cx="1287780" cy="23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404040"/>
                  </a:solidFill>
                  <a:latin typeface="微软雅黑" panose="020B0503020204020204" pitchFamily="34" charset="-122"/>
                  <a:ea typeface="微软雅黑" panose="020B0503020204020204" pitchFamily="34" charset="-122"/>
                </a:rPr>
                <a:t>点击输入标题文本</a:t>
              </a:r>
            </a:p>
          </p:txBody>
        </p:sp>
      </p:grpSp>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2"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nodeType="afterGroup">
                            <p:stCondLst>
                              <p:cond delay="2000"/>
                            </p:stCondLst>
                            <p:childTnLst>
                              <p:par>
                                <p:cTn id="21" presetID="22" presetClass="entr" presetSubtype="2"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nodeType="afterGroup">
                            <p:stCondLst>
                              <p:cond delay="3000"/>
                            </p:stCondLst>
                            <p:childTnLst>
                              <p:par>
                                <p:cTn id="29" presetID="2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par>
                          <p:cTn id="36" fill="hold" nodeType="afterGroup">
                            <p:stCondLst>
                              <p:cond delay="4000"/>
                            </p:stCondLst>
                            <p:childTnLst>
                              <p:par>
                                <p:cTn id="37" presetID="22" presetClass="entr" presetSubtype="4"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par>
                          <p:cTn id="40" fill="hold" nodeType="afterGroup">
                            <p:stCondLst>
                              <p:cond delay="4500"/>
                            </p:stCondLst>
                            <p:childTnLst>
                              <p:par>
                                <p:cTn id="41" presetID="22" presetClass="entr" presetSubtype="1"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par>
                          <p:cTn id="44" fill="hold" nodeType="afterGroup">
                            <p:stCondLst>
                              <p:cond delay="5000"/>
                            </p:stCondLst>
                            <p:childTnLst>
                              <p:par>
                                <p:cTn id="45" presetID="22" presetClass="entr" presetSubtype="8"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nodeType="afterGroup">
                            <p:stCondLst>
                              <p:cond delay="5500"/>
                            </p:stCondLst>
                            <p:childTnLst>
                              <p:par>
                                <p:cTn id="49" presetID="22" presetClass="entr" presetSubtype="1"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up)">
                                      <p:cBhvr>
                                        <p:cTn id="51" dur="500"/>
                                        <p:tgtEl>
                                          <p:spTgt spid="24"/>
                                        </p:tgtEl>
                                      </p:cBhvr>
                                    </p:animEffect>
                                  </p:childTnLst>
                                </p:cTn>
                              </p:par>
                            </p:childTnLst>
                          </p:cTn>
                        </p:par>
                        <p:par>
                          <p:cTn id="52" fill="hold" nodeType="afterGroup">
                            <p:stCondLst>
                              <p:cond delay="6000"/>
                            </p:stCondLst>
                            <p:childTnLst>
                              <p:par>
                                <p:cTn id="53" presetID="22" presetClass="entr" presetSubtype="8"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500"/>
                                        <p:tgtEl>
                                          <p:spTgt spid="29"/>
                                        </p:tgtEl>
                                      </p:cBhvr>
                                    </p:animEffect>
                                  </p:childTnLst>
                                </p:cTn>
                              </p:par>
                            </p:childTnLst>
                          </p:cTn>
                        </p:par>
                        <p:par>
                          <p:cTn id="56" fill="hold" nodeType="afterGroup">
                            <p:stCondLst>
                              <p:cond delay="6500"/>
                            </p:stCondLst>
                            <p:childTnLst>
                              <p:par>
                                <p:cTn id="57" presetID="22" presetClass="entr" presetSubtype="1"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up)">
                                      <p:cBhvr>
                                        <p:cTn id="59" dur="500"/>
                                        <p:tgtEl>
                                          <p:spTgt spid="25"/>
                                        </p:tgtEl>
                                      </p:cBhvr>
                                    </p:animEffect>
                                  </p:childTnLst>
                                </p:cTn>
                              </p:par>
                            </p:childTnLst>
                          </p:cTn>
                        </p:par>
                        <p:par>
                          <p:cTn id="60" fill="hold" nodeType="afterGroup">
                            <p:stCondLst>
                              <p:cond delay="7000"/>
                            </p:stCondLst>
                            <p:childTnLst>
                              <p:par>
                                <p:cTn id="61" presetID="22" presetClass="entr" presetSubtype="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left)">
                                      <p:cBhvr>
                                        <p:cTn id="63" dur="500"/>
                                        <p:tgtEl>
                                          <p:spTgt spid="32"/>
                                        </p:tgtEl>
                                      </p:cBhvr>
                                    </p:animEffect>
                                  </p:childTnLst>
                                </p:cTn>
                              </p:par>
                            </p:childTnLst>
                          </p:cTn>
                        </p:par>
                        <p:par>
                          <p:cTn id="64" fill="hold" nodeType="afterGroup">
                            <p:stCondLst>
                              <p:cond delay="7500"/>
                            </p:stCondLst>
                            <p:childTnLst>
                              <p:par>
                                <p:cTn id="65" presetID="22" presetClass="entr" presetSubtype="1"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up)">
                                      <p:cBhvr>
                                        <p:cTn id="67" dur="500"/>
                                        <p:tgtEl>
                                          <p:spTgt spid="35"/>
                                        </p:tgtEl>
                                      </p:cBhvr>
                                    </p:animEffect>
                                  </p:childTnLst>
                                </p:cTn>
                              </p:par>
                            </p:childTnLst>
                          </p:cTn>
                        </p:par>
                        <p:par>
                          <p:cTn id="68" fill="hold" nodeType="afterGroup">
                            <p:stCondLst>
                              <p:cond delay="8000"/>
                            </p:stCondLst>
                            <p:childTnLst>
                              <p:par>
                                <p:cTn id="69" presetID="22" presetClass="entr" presetSubtype="8" fill="hold"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childTnLst>
                          </p:cTn>
                        </p:par>
                        <p:par>
                          <p:cTn id="72" fill="hold" nodeType="afterGroup">
                            <p:stCondLst>
                              <p:cond delay="8500"/>
                            </p:stCondLst>
                            <p:childTnLst>
                              <p:par>
                                <p:cTn id="73" presetID="22" presetClass="entr" presetSubtype="1"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up)">
                                      <p:cBhvr>
                                        <p:cTn id="75" dur="500"/>
                                        <p:tgtEl>
                                          <p:spTgt spid="36"/>
                                        </p:tgtEl>
                                      </p:cBhvr>
                                    </p:animEffect>
                                  </p:childTnLst>
                                </p:cTn>
                              </p:par>
                            </p:childTnLst>
                          </p:cTn>
                        </p:par>
                        <p:par>
                          <p:cTn id="76" fill="hold" nodeType="afterGroup">
                            <p:stCondLst>
                              <p:cond delay="900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rot="5400000">
            <a:off x="3428206" y="3871120"/>
            <a:ext cx="2790825" cy="1547812"/>
          </a:xfrm>
          <a:prstGeom prst="roundRect">
            <a:avLst>
              <a:gd name="adj" fmla="val 50000"/>
            </a:avLst>
          </a:prstGeom>
          <a:solidFill>
            <a:schemeClr val="accent2"/>
          </a:soli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nvGrpSpPr>
          <p:cNvPr id="5" name="组合 4"/>
          <p:cNvGrpSpPr/>
          <p:nvPr/>
        </p:nvGrpSpPr>
        <p:grpSpPr>
          <a:xfrm>
            <a:off x="4245856" y="4766696"/>
            <a:ext cx="1182195" cy="1182195"/>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solidFill>
                <a:latin typeface="+mj-ea"/>
                <a:ea typeface="+mj-ea"/>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grpSp>
        <p:nvGrpSpPr>
          <p:cNvPr id="8" name="组合 7"/>
          <p:cNvGrpSpPr>
            <a:grpSpLocks/>
          </p:cNvGrpSpPr>
          <p:nvPr/>
        </p:nvGrpSpPr>
        <p:grpSpPr bwMode="auto">
          <a:xfrm>
            <a:off x="2078038" y="2486025"/>
            <a:ext cx="1547812" cy="3554413"/>
            <a:chOff x="4013612" y="985436"/>
            <a:chExt cx="1443428" cy="3314468"/>
          </a:xfrm>
        </p:grpSpPr>
        <p:sp>
          <p:nvSpPr>
            <p:cNvPr id="9" name="圆角矩形 8"/>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sp>
          <p:nvSpPr>
            <p:cNvPr id="10" name="圆角矩形 9"/>
            <p:cNvSpPr/>
            <p:nvPr/>
          </p:nvSpPr>
          <p:spPr>
            <a:xfrm rot="5400000">
              <a:off x="3109919" y="1976471"/>
              <a:ext cx="3250813" cy="1351642"/>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sp>
        <p:nvSpPr>
          <p:cNvPr id="11" name="椭圆 10"/>
          <p:cNvSpPr/>
          <p:nvPr/>
        </p:nvSpPr>
        <p:spPr>
          <a:xfrm>
            <a:off x="2262188" y="4757738"/>
            <a:ext cx="1200150" cy="1200150"/>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sp>
        <p:nvSpPr>
          <p:cNvPr id="12" name="圆角矩形 11"/>
          <p:cNvSpPr/>
          <p:nvPr/>
        </p:nvSpPr>
        <p:spPr>
          <a:xfrm rot="5400000">
            <a:off x="7048500" y="3549650"/>
            <a:ext cx="3433763" cy="1547813"/>
          </a:xfrm>
          <a:prstGeom prst="roundRect">
            <a:avLst>
              <a:gd name="adj" fmla="val 50000"/>
            </a:avLst>
          </a:prstGeom>
          <a:solidFill>
            <a:schemeClr val="accent4"/>
          </a:soli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nvGrpSpPr>
          <p:cNvPr id="13" name="组合 12"/>
          <p:cNvGrpSpPr/>
          <p:nvPr/>
        </p:nvGrpSpPr>
        <p:grpSpPr>
          <a:xfrm>
            <a:off x="8194594" y="4766696"/>
            <a:ext cx="1182194" cy="1182195"/>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solidFill>
                <a:latin typeface="+mj-ea"/>
                <a:ea typeface="+mj-ea"/>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grpSp>
        <p:nvGrpSpPr>
          <p:cNvPr id="16" name="组合 15"/>
          <p:cNvGrpSpPr>
            <a:grpSpLocks/>
          </p:cNvGrpSpPr>
          <p:nvPr/>
        </p:nvGrpSpPr>
        <p:grpSpPr bwMode="auto">
          <a:xfrm>
            <a:off x="6019800" y="2486025"/>
            <a:ext cx="1549400" cy="3554413"/>
            <a:chOff x="4013612" y="985436"/>
            <a:chExt cx="1443428" cy="3314468"/>
          </a:xfrm>
        </p:grpSpPr>
        <p:sp>
          <p:nvSpPr>
            <p:cNvPr id="17" name="圆角矩形 16"/>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sp>
          <p:nvSpPr>
            <p:cNvPr id="18" name="圆角矩形 17"/>
            <p:cNvSpPr/>
            <p:nvPr/>
          </p:nvSpPr>
          <p:spPr>
            <a:xfrm rot="5400000">
              <a:off x="3109920" y="1976424"/>
              <a:ext cx="3250813" cy="1351735"/>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sp>
        <p:nvSpPr>
          <p:cNvPr id="19" name="椭圆 18"/>
          <p:cNvSpPr/>
          <p:nvPr/>
        </p:nvSpPr>
        <p:spPr>
          <a:xfrm>
            <a:off x="6211888" y="4757738"/>
            <a:ext cx="1200150" cy="1200150"/>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sp>
        <p:nvSpPr>
          <p:cNvPr id="20" name="TextBox 123"/>
          <p:cNvSpPr txBox="1">
            <a:spLocks noChangeArrowheads="1"/>
          </p:cNvSpPr>
          <p:nvPr/>
        </p:nvSpPr>
        <p:spPr bwMode="auto">
          <a:xfrm>
            <a:off x="6272213" y="3032125"/>
            <a:ext cx="792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latin typeface="宋体" panose="02010600030101010101" pitchFamily="2" charset="-122"/>
              </a:rPr>
              <a:t>25%</a:t>
            </a:r>
            <a:endParaRPr lang="zh-CN" altLang="en-US" sz="2400">
              <a:latin typeface="宋体" panose="02010600030101010101" pitchFamily="2" charset="-122"/>
            </a:endParaRPr>
          </a:p>
        </p:txBody>
      </p:sp>
      <p:sp>
        <p:nvSpPr>
          <p:cNvPr id="21" name="TextBox 124"/>
          <p:cNvSpPr txBox="1">
            <a:spLocks noChangeArrowheads="1"/>
          </p:cNvSpPr>
          <p:nvPr/>
        </p:nvSpPr>
        <p:spPr bwMode="auto">
          <a:xfrm>
            <a:off x="2282825" y="3032125"/>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latin typeface="宋体" panose="02010600030101010101" pitchFamily="2" charset="-122"/>
              </a:rPr>
              <a:t>25%</a:t>
            </a:r>
            <a:endParaRPr lang="zh-CN" altLang="en-US" sz="2400">
              <a:latin typeface="宋体" panose="02010600030101010101" pitchFamily="2" charset="-122"/>
            </a:endParaRPr>
          </a:p>
        </p:txBody>
      </p:sp>
      <p:sp>
        <p:nvSpPr>
          <p:cNvPr id="22" name="TextBox 127"/>
          <p:cNvSpPr txBox="1">
            <a:spLocks noChangeArrowheads="1"/>
          </p:cNvSpPr>
          <p:nvPr/>
        </p:nvSpPr>
        <p:spPr bwMode="auto">
          <a:xfrm>
            <a:off x="4246563" y="3711575"/>
            <a:ext cx="792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宋体" panose="02010600030101010101" pitchFamily="2" charset="-122"/>
              </a:rPr>
              <a:t>15%</a:t>
            </a:r>
            <a:endParaRPr lang="zh-CN" altLang="en-US" sz="2400">
              <a:solidFill>
                <a:schemeClr val="bg1"/>
              </a:solidFill>
              <a:latin typeface="宋体" panose="02010600030101010101" pitchFamily="2" charset="-122"/>
            </a:endParaRPr>
          </a:p>
        </p:txBody>
      </p:sp>
      <p:sp>
        <p:nvSpPr>
          <p:cNvPr id="23" name="TextBox 128"/>
          <p:cNvSpPr txBox="1">
            <a:spLocks noChangeArrowheads="1"/>
          </p:cNvSpPr>
          <p:nvPr/>
        </p:nvSpPr>
        <p:spPr bwMode="auto">
          <a:xfrm>
            <a:off x="8220075" y="3032125"/>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宋体" panose="02010600030101010101" pitchFamily="2" charset="-122"/>
              </a:rPr>
              <a:t>25%</a:t>
            </a:r>
            <a:endParaRPr lang="zh-CN" altLang="en-US" sz="2400">
              <a:solidFill>
                <a:schemeClr val="bg1"/>
              </a:solidFill>
              <a:latin typeface="宋体" panose="02010600030101010101" pitchFamily="2" charset="-122"/>
            </a:endParaRPr>
          </a:p>
        </p:txBody>
      </p:sp>
      <p:sp>
        <p:nvSpPr>
          <p:cNvPr id="24" name="TextBox 131"/>
          <p:cNvSpPr txBox="1">
            <a:spLocks noChangeArrowheads="1"/>
          </p:cNvSpPr>
          <p:nvPr/>
        </p:nvSpPr>
        <p:spPr bwMode="auto">
          <a:xfrm>
            <a:off x="2255838" y="1104900"/>
            <a:ext cx="14017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080808"/>
                </a:solidFill>
                <a:latin typeface="宋体" panose="02010600030101010101" pitchFamily="2" charset="-122"/>
              </a:rPr>
              <a:t>添加文字标题</a:t>
            </a:r>
          </a:p>
        </p:txBody>
      </p:sp>
      <p:sp>
        <p:nvSpPr>
          <p:cNvPr id="25" name="TextBox 132"/>
          <p:cNvSpPr txBox="1">
            <a:spLocks noChangeArrowheads="1"/>
          </p:cNvSpPr>
          <p:nvPr/>
        </p:nvSpPr>
        <p:spPr bwMode="auto">
          <a:xfrm>
            <a:off x="2255838" y="1316038"/>
            <a:ext cx="34337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080808"/>
                </a:solidFill>
                <a:latin typeface="宋体" panose="02010600030101010101" pitchFamily="2" charset="-122"/>
              </a:rPr>
              <a:t>添加文字内容，内容详尽简要清晰。</a:t>
            </a:r>
            <a:endParaRPr lang="en-US" altLang="zh-CN" sz="1600">
              <a:solidFill>
                <a:srgbClr val="080808"/>
              </a:solidFill>
              <a:latin typeface="宋体" panose="02010600030101010101" pitchFamily="2" charset="-122"/>
            </a:endParaRPr>
          </a:p>
          <a:p>
            <a:pPr eaLnBrk="1" hangingPunct="1"/>
            <a:r>
              <a:rPr lang="zh-CN" altLang="en-US" sz="1600">
                <a:solidFill>
                  <a:srgbClr val="080808"/>
                </a:solidFill>
                <a:latin typeface="宋体" panose="02010600030101010101" pitchFamily="2" charset="-122"/>
              </a:rPr>
              <a:t>添加文字内容，内容详尽简要清晰。</a:t>
            </a:r>
            <a:endParaRPr lang="en-US" altLang="zh-CN" sz="1600">
              <a:solidFill>
                <a:srgbClr val="080808"/>
              </a:solidFill>
              <a:latin typeface="宋体" panose="02010600030101010101" pitchFamily="2" charset="-122"/>
            </a:endParaRPr>
          </a:p>
        </p:txBody>
      </p:sp>
      <p:cxnSp>
        <p:nvCxnSpPr>
          <p:cNvPr id="26" name="直接连接符 25"/>
          <p:cNvCxnSpPr/>
          <p:nvPr/>
        </p:nvCxnSpPr>
        <p:spPr>
          <a:xfrm flipV="1">
            <a:off x="2084388" y="1117600"/>
            <a:ext cx="0" cy="7683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withEffect">
                                  <p:stCondLst>
                                    <p:cond delay="50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grpId="0" nodeType="withEffect">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p:tgtEl>
                                          <p:spTgt spid="24"/>
                                        </p:tgtEl>
                                        <p:attrNameLst>
                                          <p:attrName>ppt_x</p:attrName>
                                        </p:attrNameLst>
                                      </p:cBhvr>
                                      <p:tavLst>
                                        <p:tav tm="0">
                                          <p:val>
                                            <p:strVal val="#ppt_x-#ppt_w*1.125000"/>
                                          </p:val>
                                        </p:tav>
                                        <p:tav tm="100000">
                                          <p:val>
                                            <p:strVal val="#ppt_x"/>
                                          </p:val>
                                        </p:tav>
                                      </p:tavLst>
                                    </p:anim>
                                    <p:animEffect transition="in" filter="wipe(right)">
                                      <p:cBhvr>
                                        <p:cTn id="12" dur="500"/>
                                        <p:tgtEl>
                                          <p:spTgt spid="24"/>
                                        </p:tgtEl>
                                      </p:cBhvr>
                                    </p:animEffect>
                                  </p:childTnLst>
                                </p:cTn>
                              </p:par>
                              <p:par>
                                <p:cTn id="13" presetID="12" presetClass="entr" presetSubtype="8" fill="hold" grpId="0"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p:tgtEl>
                                          <p:spTgt spid="25"/>
                                        </p:tgtEl>
                                        <p:attrNameLst>
                                          <p:attrName>ppt_x</p:attrName>
                                        </p:attrNameLst>
                                      </p:cBhvr>
                                      <p:tavLst>
                                        <p:tav tm="0">
                                          <p:val>
                                            <p:strVal val="#ppt_x-#ppt_w*1.125000"/>
                                          </p:val>
                                        </p:tav>
                                        <p:tav tm="100000">
                                          <p:val>
                                            <p:strVal val="#ppt_x"/>
                                          </p:val>
                                        </p:tav>
                                      </p:tavLst>
                                    </p:anim>
                                    <p:animEffect transition="in" filter="wipe(right)">
                                      <p:cBhvr>
                                        <p:cTn id="16" dur="500"/>
                                        <p:tgtEl>
                                          <p:spTgt spid="25"/>
                                        </p:tgtEl>
                                      </p:cBhvr>
                                    </p:animEffect>
                                  </p:childTnLst>
                                </p:cTn>
                              </p:par>
                            </p:childTnLst>
                          </p:cTn>
                        </p:par>
                        <p:par>
                          <p:cTn id="17" fill="hold" nodeType="afterGroup">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300" fill="hold"/>
                                        <p:tgtEl>
                                          <p:spTgt spid="11"/>
                                        </p:tgtEl>
                                        <p:attrNameLst>
                                          <p:attrName>ppt_x</p:attrName>
                                        </p:attrNameLst>
                                      </p:cBhvr>
                                      <p:tavLst>
                                        <p:tav tm="0">
                                          <p:val>
                                            <p:strVal val="#ppt_x"/>
                                          </p:val>
                                        </p:tav>
                                        <p:tav tm="100000">
                                          <p:val>
                                            <p:strVal val="#ppt_x"/>
                                          </p:val>
                                        </p:tav>
                                      </p:tavLst>
                                    </p:anim>
                                    <p:anim calcmode="lin" valueType="num">
                                      <p:cBhvr>
                                        <p:cTn id="21" dur="3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200"/>
                                  </p:stCondLst>
                                  <p:childTnLst>
                                    <p:set>
                                      <p:cBhvr>
                                        <p:cTn id="23" dur="1" fill="hold">
                                          <p:stCondLst>
                                            <p:cond delay="0"/>
                                          </p:stCondLst>
                                        </p:cTn>
                                        <p:tgtEl>
                                          <p:spTgt spid="5"/>
                                        </p:tgtEl>
                                        <p:attrNameLst>
                                          <p:attrName>style.visibility</p:attrName>
                                        </p:attrNameLst>
                                      </p:cBhvr>
                                      <p:to>
                                        <p:strVal val="visible"/>
                                      </p:to>
                                    </p:set>
                                    <p:anim calcmode="lin" valueType="num">
                                      <p:cBhvr>
                                        <p:cTn id="24" dur="300" fill="hold"/>
                                        <p:tgtEl>
                                          <p:spTgt spid="5"/>
                                        </p:tgtEl>
                                        <p:attrNameLst>
                                          <p:attrName>ppt_x</p:attrName>
                                        </p:attrNameLst>
                                      </p:cBhvr>
                                      <p:tavLst>
                                        <p:tav tm="0">
                                          <p:val>
                                            <p:strVal val="#ppt_x"/>
                                          </p:val>
                                        </p:tav>
                                        <p:tav tm="100000">
                                          <p:val>
                                            <p:strVal val="#ppt_x"/>
                                          </p:val>
                                        </p:tav>
                                      </p:tavLst>
                                    </p:anim>
                                    <p:anim calcmode="lin" valueType="num">
                                      <p:cBhvr>
                                        <p:cTn id="25" dur="3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400"/>
                                  </p:stCondLst>
                                  <p:childTnLst>
                                    <p:set>
                                      <p:cBhvr>
                                        <p:cTn id="27" dur="1" fill="hold">
                                          <p:stCondLst>
                                            <p:cond delay="0"/>
                                          </p:stCondLst>
                                        </p:cTn>
                                        <p:tgtEl>
                                          <p:spTgt spid="19"/>
                                        </p:tgtEl>
                                        <p:attrNameLst>
                                          <p:attrName>style.visibility</p:attrName>
                                        </p:attrNameLst>
                                      </p:cBhvr>
                                      <p:to>
                                        <p:strVal val="visible"/>
                                      </p:to>
                                    </p:set>
                                    <p:anim calcmode="lin" valueType="num">
                                      <p:cBhvr>
                                        <p:cTn id="28" dur="300" fill="hold"/>
                                        <p:tgtEl>
                                          <p:spTgt spid="19"/>
                                        </p:tgtEl>
                                        <p:attrNameLst>
                                          <p:attrName>ppt_x</p:attrName>
                                        </p:attrNameLst>
                                      </p:cBhvr>
                                      <p:tavLst>
                                        <p:tav tm="0">
                                          <p:val>
                                            <p:strVal val="#ppt_x"/>
                                          </p:val>
                                        </p:tav>
                                        <p:tav tm="100000">
                                          <p:val>
                                            <p:strVal val="#ppt_x"/>
                                          </p:val>
                                        </p:tav>
                                      </p:tavLst>
                                    </p:anim>
                                    <p:anim calcmode="lin" valueType="num">
                                      <p:cBhvr>
                                        <p:cTn id="29" dur="3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600"/>
                                  </p:stCondLst>
                                  <p:childTnLst>
                                    <p:set>
                                      <p:cBhvr>
                                        <p:cTn id="31" dur="1" fill="hold">
                                          <p:stCondLst>
                                            <p:cond delay="0"/>
                                          </p:stCondLst>
                                        </p:cTn>
                                        <p:tgtEl>
                                          <p:spTgt spid="13"/>
                                        </p:tgtEl>
                                        <p:attrNameLst>
                                          <p:attrName>style.visibility</p:attrName>
                                        </p:attrNameLst>
                                      </p:cBhvr>
                                      <p:to>
                                        <p:strVal val="visible"/>
                                      </p:to>
                                    </p:set>
                                    <p:anim calcmode="lin" valueType="num">
                                      <p:cBhvr>
                                        <p:cTn id="32" dur="300" fill="hold"/>
                                        <p:tgtEl>
                                          <p:spTgt spid="13"/>
                                        </p:tgtEl>
                                        <p:attrNameLst>
                                          <p:attrName>ppt_x</p:attrName>
                                        </p:attrNameLst>
                                      </p:cBhvr>
                                      <p:tavLst>
                                        <p:tav tm="0">
                                          <p:val>
                                            <p:strVal val="#ppt_x"/>
                                          </p:val>
                                        </p:tav>
                                        <p:tav tm="100000">
                                          <p:val>
                                            <p:strVal val="#ppt_x"/>
                                          </p:val>
                                        </p:tav>
                                      </p:tavLst>
                                    </p:anim>
                                    <p:anim calcmode="lin" valueType="num">
                                      <p:cBhvr>
                                        <p:cTn id="33" dur="300" fill="hold"/>
                                        <p:tgtEl>
                                          <p:spTgt spid="13"/>
                                        </p:tgtEl>
                                        <p:attrNameLst>
                                          <p:attrName>ppt_y</p:attrName>
                                        </p:attrNameLst>
                                      </p:cBhvr>
                                      <p:tavLst>
                                        <p:tav tm="0">
                                          <p:val>
                                            <p:strVal val="1+#ppt_h/2"/>
                                          </p:val>
                                        </p:tav>
                                        <p:tav tm="100000">
                                          <p:val>
                                            <p:strVal val="#ppt_y"/>
                                          </p:val>
                                        </p:tav>
                                      </p:tavLst>
                                    </p:anim>
                                  </p:childTnLst>
                                </p:cTn>
                              </p:par>
                              <p:par>
                                <p:cTn id="34" presetID="22" presetClass="entr" presetSubtype="4" fill="hold" nodeType="withEffect">
                                  <p:stCondLst>
                                    <p:cond delay="30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2" presetClass="entr" presetSubtype="4" fill="hold" grpId="0" nodeType="withEffect">
                                  <p:stCondLst>
                                    <p:cond delay="50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par>
                                <p:cTn id="40" presetID="22" presetClass="entr" presetSubtype="4" fill="hold" nodeType="withEffect">
                                  <p:stCondLst>
                                    <p:cond delay="70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4" fill="hold" grpId="0" nodeType="withEffect">
                                  <p:stCondLst>
                                    <p:cond delay="90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par>
                                <p:cTn id="46" presetID="12" presetClass="entr" presetSubtype="1" fill="hold" grpId="0" nodeType="withEffect">
                                  <p:stCondLst>
                                    <p:cond delay="80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p:tgtEl>
                                          <p:spTgt spid="21"/>
                                        </p:tgtEl>
                                        <p:attrNameLst>
                                          <p:attrName>ppt_y</p:attrName>
                                        </p:attrNameLst>
                                      </p:cBhvr>
                                      <p:tavLst>
                                        <p:tav tm="0">
                                          <p:val>
                                            <p:strVal val="#ppt_y-#ppt_h*1.125000"/>
                                          </p:val>
                                        </p:tav>
                                        <p:tav tm="100000">
                                          <p:val>
                                            <p:strVal val="#ppt_y"/>
                                          </p:val>
                                        </p:tav>
                                      </p:tavLst>
                                    </p:anim>
                                    <p:animEffect transition="in" filter="wipe(down)">
                                      <p:cBhvr>
                                        <p:cTn id="49" dur="500"/>
                                        <p:tgtEl>
                                          <p:spTgt spid="21"/>
                                        </p:tgtEl>
                                      </p:cBhvr>
                                    </p:animEffect>
                                  </p:childTnLst>
                                </p:cTn>
                              </p:par>
                              <p:par>
                                <p:cTn id="50" presetID="12" presetClass="entr" presetSubtype="1" fill="hold" grpId="0" nodeType="withEffect">
                                  <p:stCondLst>
                                    <p:cond delay="100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p:tgtEl>
                                          <p:spTgt spid="22"/>
                                        </p:tgtEl>
                                        <p:attrNameLst>
                                          <p:attrName>ppt_y</p:attrName>
                                        </p:attrNameLst>
                                      </p:cBhvr>
                                      <p:tavLst>
                                        <p:tav tm="0">
                                          <p:val>
                                            <p:strVal val="#ppt_y-#ppt_h*1.125000"/>
                                          </p:val>
                                        </p:tav>
                                        <p:tav tm="100000">
                                          <p:val>
                                            <p:strVal val="#ppt_y"/>
                                          </p:val>
                                        </p:tav>
                                      </p:tavLst>
                                    </p:anim>
                                    <p:animEffect transition="in" filter="wipe(down)">
                                      <p:cBhvr>
                                        <p:cTn id="53" dur="500"/>
                                        <p:tgtEl>
                                          <p:spTgt spid="22"/>
                                        </p:tgtEl>
                                      </p:cBhvr>
                                    </p:animEffect>
                                  </p:childTnLst>
                                </p:cTn>
                              </p:par>
                              <p:par>
                                <p:cTn id="54" presetID="12" presetClass="entr" presetSubtype="1" fill="hold" grpId="0" nodeType="withEffect">
                                  <p:stCondLst>
                                    <p:cond delay="120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p:tgtEl>
                                          <p:spTgt spid="20"/>
                                        </p:tgtEl>
                                        <p:attrNameLst>
                                          <p:attrName>ppt_y</p:attrName>
                                        </p:attrNameLst>
                                      </p:cBhvr>
                                      <p:tavLst>
                                        <p:tav tm="0">
                                          <p:val>
                                            <p:strVal val="#ppt_y-#ppt_h*1.125000"/>
                                          </p:val>
                                        </p:tav>
                                        <p:tav tm="100000">
                                          <p:val>
                                            <p:strVal val="#ppt_y"/>
                                          </p:val>
                                        </p:tav>
                                      </p:tavLst>
                                    </p:anim>
                                    <p:animEffect transition="in" filter="wipe(down)">
                                      <p:cBhvr>
                                        <p:cTn id="57" dur="500"/>
                                        <p:tgtEl>
                                          <p:spTgt spid="20"/>
                                        </p:tgtEl>
                                      </p:cBhvr>
                                    </p:animEffect>
                                  </p:childTnLst>
                                </p:cTn>
                              </p:par>
                              <p:par>
                                <p:cTn id="58" presetID="12" presetClass="entr" presetSubtype="1" fill="hold" grpId="0" nodeType="withEffect">
                                  <p:stCondLst>
                                    <p:cond delay="140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p:tgtEl>
                                          <p:spTgt spid="23"/>
                                        </p:tgtEl>
                                        <p:attrNameLst>
                                          <p:attrName>ppt_y</p:attrName>
                                        </p:attrNameLst>
                                      </p:cBhvr>
                                      <p:tavLst>
                                        <p:tav tm="0">
                                          <p:val>
                                            <p:strVal val="#ppt_y-#ppt_h*1.125000"/>
                                          </p:val>
                                        </p:tav>
                                        <p:tav tm="100000">
                                          <p:val>
                                            <p:strVal val="#ppt_y"/>
                                          </p:val>
                                        </p:tav>
                                      </p:tavLst>
                                    </p:anim>
                                    <p:animEffect transition="in" filter="wipe(down)">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1" grpId="0" bldLvl="0" animBg="1"/>
      <p:bldP spid="12" grpId="0" bldLvl="0" animBg="1"/>
      <p:bldP spid="19" grpId="0" bldLvl="0" animBg="1"/>
      <p:bldP spid="20" grpId="0"/>
      <p:bldP spid="21" grpId="0"/>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cxnSp>
        <p:nvCxnSpPr>
          <p:cNvPr id="47" name="直接连接符 46"/>
          <p:cNvCxnSpPr/>
          <p:nvPr/>
        </p:nvCxnSpPr>
        <p:spPr>
          <a:xfrm flipH="1">
            <a:off x="7899400" y="4506913"/>
            <a:ext cx="55403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6346825" y="5664200"/>
            <a:ext cx="116998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3581400" y="4497388"/>
            <a:ext cx="55403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608388" y="2879725"/>
            <a:ext cx="5540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a:grpSpLocks/>
          </p:cNvGrpSpPr>
          <p:nvPr/>
        </p:nvGrpSpPr>
        <p:grpSpPr bwMode="auto">
          <a:xfrm>
            <a:off x="4791075" y="1624013"/>
            <a:ext cx="942975" cy="238125"/>
            <a:chOff x="4470269" y="1661160"/>
            <a:chExt cx="1290451" cy="262890"/>
          </a:xfrm>
        </p:grpSpPr>
        <p:cxnSp>
          <p:nvCxnSpPr>
            <p:cNvPr id="52" name="直接连接符 51"/>
            <p:cNvCxnSpPr/>
            <p:nvPr/>
          </p:nvCxnSpPr>
          <p:spPr>
            <a:xfrm flipH="1" flipV="1">
              <a:off x="5410952" y="1661160"/>
              <a:ext cx="349768"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470269" y="1662912"/>
              <a:ext cx="94285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6820277" y="2603056"/>
            <a:ext cx="1090253" cy="953221"/>
            <a:chOff x="684276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5" name="六边形 54"/>
            <p:cNvSpPr/>
            <p:nvPr/>
          </p:nvSpPr>
          <p:spPr>
            <a:xfrm>
              <a:off x="6842760" y="26372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135"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6" name="文本框 61"/>
            <p:cNvSpPr txBox="1"/>
            <p:nvPr/>
          </p:nvSpPr>
          <p:spPr>
            <a:xfrm>
              <a:off x="7024263" y="2809108"/>
              <a:ext cx="820724" cy="638865"/>
            </a:xfrm>
            <a:prstGeom prst="rect">
              <a:avLst/>
            </a:prstGeom>
            <a:noFill/>
            <a:ln w="38100">
              <a:noFill/>
            </a:ln>
          </p:spPr>
          <p:txBody>
            <a:bodyPr>
              <a:spAutoFit/>
            </a:bodyPr>
            <a:lstStyle/>
            <a:p>
              <a:pPr algn="ctr" eaLnBrk="1" fontAlgn="auto" hangingPunct="1">
                <a:buFont typeface="Arial" panose="020B0604020202020204" pitchFamily="34" charset="0"/>
                <a:buNone/>
                <a:defRPr/>
              </a:pPr>
              <a:r>
                <a:rPr lang="en-US" altLang="zh-CN" sz="3200" noProof="1">
                  <a:solidFill>
                    <a:schemeClr val="bg1"/>
                  </a:solidFill>
                  <a:latin typeface="Arial" panose="020B0604020202020204" pitchFamily="34" charset="0"/>
                  <a:ea typeface="微软雅黑" panose="020B0503020204020204" pitchFamily="34" charset="-122"/>
                  <a:cs typeface="Arial" panose="020B0604020202020204" pitchFamily="34" charset="0"/>
                </a:rPr>
                <a:t>02</a:t>
              </a:r>
              <a:endParaRPr lang="zh-CN" altLang="en-US" sz="3200" baseline="-3000"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7" name="组合 56"/>
          <p:cNvGrpSpPr/>
          <p:nvPr/>
        </p:nvGrpSpPr>
        <p:grpSpPr>
          <a:xfrm>
            <a:off x="5492720" y="1850323"/>
            <a:ext cx="1090253" cy="953222"/>
            <a:chOff x="5525852" y="187908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8" name="六边形 57"/>
            <p:cNvSpPr/>
            <p:nvPr/>
          </p:nvSpPr>
          <p:spPr>
            <a:xfrm>
              <a:off x="5525852" y="187908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135"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9" name="文本框 64"/>
            <p:cNvSpPr txBox="1"/>
            <p:nvPr/>
          </p:nvSpPr>
          <p:spPr>
            <a:xfrm>
              <a:off x="5686670" y="1989361"/>
              <a:ext cx="882326" cy="746042"/>
            </a:xfrm>
            <a:prstGeom prst="rect">
              <a:avLst/>
            </a:prstGeom>
            <a:noFill/>
            <a:ln w="38100">
              <a:noFill/>
            </a:ln>
          </p:spPr>
          <p:txBody>
            <a:bodyPr>
              <a:spAutoFit/>
            </a:bodyPr>
            <a:lstStyle/>
            <a:p>
              <a:pPr algn="ctr" eaLnBrk="1" fontAlgn="auto" hangingPunct="1">
                <a:lnSpc>
                  <a:spcPct val="120000"/>
                </a:lnSpc>
                <a:buFont typeface="Arial" panose="020B0604020202020204" pitchFamily="34" charset="0"/>
                <a:buNone/>
                <a:defRPr/>
              </a:pPr>
              <a:r>
                <a:rPr lang="en-US" altLang="zh-CN" sz="3200" noProof="1">
                  <a:solidFill>
                    <a:schemeClr val="bg1"/>
                  </a:solidFill>
                  <a:latin typeface="Arial" panose="020B0604020202020204" pitchFamily="34" charset="0"/>
                  <a:ea typeface="微软雅黑" panose="020B0503020204020204" pitchFamily="34" charset="-122"/>
                  <a:cs typeface="Arial" panose="020B0604020202020204" pitchFamily="34" charset="0"/>
                </a:rPr>
                <a:t>01</a:t>
              </a:r>
              <a:endParaRPr lang="zh-CN" altLang="en-US" sz="3200" baseline="-3000"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0" name="组合 59"/>
          <p:cNvGrpSpPr/>
          <p:nvPr/>
        </p:nvGrpSpPr>
        <p:grpSpPr>
          <a:xfrm>
            <a:off x="6809371" y="4030983"/>
            <a:ext cx="1090253" cy="953223"/>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1" name="六边形 60"/>
            <p:cNvSpPr/>
            <p:nvPr/>
          </p:nvSpPr>
          <p:spPr>
            <a:xfrm>
              <a:off x="6842760" y="40088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135"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2" name="文本框 67"/>
            <p:cNvSpPr txBox="1"/>
            <p:nvPr/>
          </p:nvSpPr>
          <p:spPr>
            <a:xfrm>
              <a:off x="6981635" y="4119151"/>
              <a:ext cx="926211" cy="746042"/>
            </a:xfrm>
            <a:prstGeom prst="rect">
              <a:avLst/>
            </a:prstGeom>
            <a:noFill/>
            <a:ln w="38100">
              <a:noFill/>
            </a:ln>
          </p:spPr>
          <p:txBody>
            <a:bodyPr>
              <a:spAutoFit/>
            </a:bodyPr>
            <a:lstStyle/>
            <a:p>
              <a:pPr algn="ctr" eaLnBrk="1" fontAlgn="auto" hangingPunct="1">
                <a:lnSpc>
                  <a:spcPct val="120000"/>
                </a:lnSpc>
                <a:buFont typeface="Arial" panose="020B0604020202020204" pitchFamily="34" charset="0"/>
                <a:buNone/>
                <a:defRPr/>
              </a:pPr>
              <a:r>
                <a:rPr lang="en-US" altLang="zh-CN" sz="3200" noProof="1">
                  <a:solidFill>
                    <a:schemeClr val="bg1"/>
                  </a:solidFill>
                  <a:latin typeface="Arial" panose="020B0604020202020204" pitchFamily="34" charset="0"/>
                  <a:ea typeface="微软雅黑" panose="020B0503020204020204" pitchFamily="34" charset="-122"/>
                  <a:cs typeface="Arial" panose="020B0604020202020204" pitchFamily="34" charset="0"/>
                </a:rPr>
                <a:t>03</a:t>
              </a:r>
              <a:endParaRPr lang="zh-CN" altLang="en-US" sz="3200" baseline="-3000"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3" name="组合 62"/>
          <p:cNvGrpSpPr/>
          <p:nvPr/>
        </p:nvGrpSpPr>
        <p:grpSpPr>
          <a:xfrm>
            <a:off x="4134975" y="4019332"/>
            <a:ext cx="1090253" cy="953222"/>
            <a:chOff x="420624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4" name="六边形 63"/>
            <p:cNvSpPr/>
            <p:nvPr/>
          </p:nvSpPr>
          <p:spPr>
            <a:xfrm>
              <a:off x="4206240" y="40088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135"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5" name="文本框 70"/>
            <p:cNvSpPr txBox="1"/>
            <p:nvPr/>
          </p:nvSpPr>
          <p:spPr>
            <a:xfrm>
              <a:off x="4397859" y="4183708"/>
              <a:ext cx="820724" cy="746042"/>
            </a:xfrm>
            <a:prstGeom prst="rect">
              <a:avLst/>
            </a:prstGeom>
            <a:noFill/>
            <a:ln w="38100">
              <a:noFill/>
            </a:ln>
          </p:spPr>
          <p:txBody>
            <a:bodyPr>
              <a:spAutoFit/>
            </a:bodyPr>
            <a:lstStyle/>
            <a:p>
              <a:pPr algn="ctr" eaLnBrk="1" fontAlgn="auto" hangingPunct="1">
                <a:lnSpc>
                  <a:spcPct val="120000"/>
                </a:lnSpc>
                <a:buFont typeface="Arial" panose="020B0604020202020204" pitchFamily="34" charset="0"/>
                <a:buNone/>
                <a:defRPr/>
              </a:pPr>
              <a:r>
                <a:rPr lang="en-US" altLang="zh-CN" sz="3200" noProof="1">
                  <a:solidFill>
                    <a:schemeClr val="bg1"/>
                  </a:solidFill>
                  <a:latin typeface="Arial" panose="020B0604020202020204" pitchFamily="34" charset="0"/>
                  <a:ea typeface="微软雅黑" panose="020B0503020204020204" pitchFamily="34" charset="-122"/>
                  <a:cs typeface="Arial" panose="020B0604020202020204" pitchFamily="34" charset="0"/>
                </a:rPr>
                <a:t>05</a:t>
              </a:r>
              <a:endParaRPr lang="zh-CN" altLang="en-US" sz="3200" baseline="-3000"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6" name="组合 65"/>
          <p:cNvGrpSpPr/>
          <p:nvPr/>
        </p:nvGrpSpPr>
        <p:grpSpPr>
          <a:xfrm>
            <a:off x="4162711" y="2564904"/>
            <a:ext cx="1090253" cy="953221"/>
            <a:chOff x="420624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7" name="六边形 66"/>
            <p:cNvSpPr/>
            <p:nvPr/>
          </p:nvSpPr>
          <p:spPr>
            <a:xfrm>
              <a:off x="4206240" y="26372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135"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8" name="文本框 73"/>
            <p:cNvSpPr txBox="1"/>
            <p:nvPr/>
          </p:nvSpPr>
          <p:spPr>
            <a:xfrm>
              <a:off x="4387743" y="2809108"/>
              <a:ext cx="820724" cy="638865"/>
            </a:xfrm>
            <a:prstGeom prst="rect">
              <a:avLst/>
            </a:prstGeom>
            <a:noFill/>
            <a:ln w="38100">
              <a:noFill/>
            </a:ln>
          </p:spPr>
          <p:txBody>
            <a:bodyPr>
              <a:spAutoFit/>
            </a:bodyPr>
            <a:lstStyle/>
            <a:p>
              <a:pPr algn="ctr" eaLnBrk="1" fontAlgn="auto" hangingPunct="1">
                <a:buFont typeface="Arial" panose="020B0604020202020204" pitchFamily="34" charset="0"/>
                <a:buNone/>
                <a:defRPr/>
              </a:pPr>
              <a:r>
                <a:rPr lang="en-US" altLang="zh-CN" sz="3200" noProof="1">
                  <a:solidFill>
                    <a:schemeClr val="bg1"/>
                  </a:solidFill>
                  <a:latin typeface="Arial" panose="020B0604020202020204" pitchFamily="34" charset="0"/>
                  <a:ea typeface="微软雅黑" panose="020B0503020204020204" pitchFamily="34" charset="-122"/>
                  <a:cs typeface="Arial" panose="020B0604020202020204" pitchFamily="34" charset="0"/>
                </a:rPr>
                <a:t>06</a:t>
              </a:r>
              <a:endParaRPr lang="zh-CN" altLang="en-US" sz="3200" baseline="-3000"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72" name="矩形 71"/>
          <p:cNvSpPr/>
          <p:nvPr/>
        </p:nvSpPr>
        <p:spPr>
          <a:xfrm>
            <a:off x="3470275" y="1412875"/>
            <a:ext cx="1284288" cy="322263"/>
          </a:xfrm>
          <a:prstGeom prst="rect">
            <a:avLst/>
          </a:prstGeom>
        </p:spPr>
        <p:txBody>
          <a:bodyPr wrap="none" lIns="82816" tIns="41408" rIns="82816" bIns="41408">
            <a:spAutoFit/>
          </a:bodyPr>
          <a:lstStyle/>
          <a:p>
            <a:pPr algn="r" eaLnBrk="1" fontAlgn="auto" hangingPunct="1">
              <a:buFont typeface="Arial" panose="020B0604020202020204" pitchFamily="34" charset="0"/>
              <a:buNone/>
              <a:defRPr/>
            </a:pPr>
            <a:r>
              <a:rPr lang="zh-CN" altLang="en-US" sz="1465" b="1" noProof="1">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465" b="1"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矩形 47"/>
          <p:cNvSpPr>
            <a:spLocks noChangeArrowheads="1"/>
          </p:cNvSpPr>
          <p:nvPr/>
        </p:nvSpPr>
        <p:spPr bwMode="auto">
          <a:xfrm>
            <a:off x="1774825" y="1743075"/>
            <a:ext cx="2979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fontAlgn="auto" hangingPunct="1">
              <a:lnSpc>
                <a:spcPct val="120000"/>
              </a:lnSpc>
              <a:spcBef>
                <a:spcPct val="0"/>
              </a:spcBef>
              <a:buFont typeface="Arial" panose="020B0604020202020204" pitchFamily="34" charset="0"/>
              <a:buNone/>
              <a:defRPr/>
            </a:pPr>
            <a:r>
              <a:rPr lang="zh-CN" altLang="en-US" sz="1335" noProof="1">
                <a:solidFill>
                  <a:schemeClr val="tx1">
                    <a:lumMod val="75000"/>
                    <a:lumOff val="25000"/>
                  </a:schemeClr>
                </a:solidFill>
                <a:sym typeface="微软雅黑" panose="020B0503020204020204" pitchFamily="34" charset="-122"/>
              </a:rPr>
              <a:t>您的内容打在这里，或者通过复制您的文本后，在此框中选择粘贴</a:t>
            </a:r>
          </a:p>
        </p:txBody>
      </p:sp>
      <p:sp>
        <p:nvSpPr>
          <p:cNvPr id="74" name="矩形 73"/>
          <p:cNvSpPr/>
          <p:nvPr/>
        </p:nvSpPr>
        <p:spPr>
          <a:xfrm>
            <a:off x="2252663" y="2668588"/>
            <a:ext cx="1284287" cy="322262"/>
          </a:xfrm>
          <a:prstGeom prst="rect">
            <a:avLst/>
          </a:prstGeom>
        </p:spPr>
        <p:txBody>
          <a:bodyPr wrap="none" lIns="82816" tIns="41408" rIns="82816" bIns="41408">
            <a:spAutoFit/>
          </a:bodyPr>
          <a:lstStyle/>
          <a:p>
            <a:pPr algn="r" eaLnBrk="1" fontAlgn="auto" hangingPunct="1">
              <a:buFont typeface="Arial" panose="020B0604020202020204" pitchFamily="34" charset="0"/>
              <a:buNone/>
              <a:defRPr/>
            </a:pPr>
            <a:r>
              <a:rPr lang="zh-CN" altLang="en-US" sz="1465" b="1" noProof="1">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465" b="1"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 name="矩形 47"/>
          <p:cNvSpPr>
            <a:spLocks noChangeArrowheads="1"/>
          </p:cNvSpPr>
          <p:nvPr/>
        </p:nvSpPr>
        <p:spPr bwMode="auto">
          <a:xfrm>
            <a:off x="1255713" y="3000375"/>
            <a:ext cx="227806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fontAlgn="auto" hangingPunct="1">
              <a:lnSpc>
                <a:spcPct val="120000"/>
              </a:lnSpc>
              <a:spcBef>
                <a:spcPct val="0"/>
              </a:spcBef>
              <a:buFont typeface="Arial" panose="020B0604020202020204" pitchFamily="34" charset="0"/>
              <a:buNone/>
              <a:defRPr/>
            </a:pPr>
            <a:r>
              <a:rPr lang="zh-CN" altLang="en-US" sz="1335" noProof="1">
                <a:solidFill>
                  <a:schemeClr val="tx1">
                    <a:lumMod val="75000"/>
                    <a:lumOff val="25000"/>
                  </a:schemeClr>
                </a:solidFill>
                <a:sym typeface="微软雅黑" panose="020B0503020204020204" pitchFamily="34" charset="-122"/>
              </a:rPr>
              <a:t>您的内容打在这里，或者通过复制您的文本后，在此框中选择粘贴</a:t>
            </a:r>
          </a:p>
        </p:txBody>
      </p:sp>
      <p:sp>
        <p:nvSpPr>
          <p:cNvPr id="76" name="矩形 75"/>
          <p:cNvSpPr/>
          <p:nvPr/>
        </p:nvSpPr>
        <p:spPr>
          <a:xfrm>
            <a:off x="2224088" y="4167188"/>
            <a:ext cx="1285875" cy="322262"/>
          </a:xfrm>
          <a:prstGeom prst="rect">
            <a:avLst/>
          </a:prstGeom>
        </p:spPr>
        <p:txBody>
          <a:bodyPr wrap="none" lIns="82816" tIns="41408" rIns="82816" bIns="41408">
            <a:spAutoFit/>
          </a:bodyPr>
          <a:lstStyle/>
          <a:p>
            <a:pPr algn="r" eaLnBrk="1" fontAlgn="auto" hangingPunct="1">
              <a:buFont typeface="Arial" panose="020B0604020202020204" pitchFamily="34" charset="0"/>
              <a:buNone/>
              <a:defRPr/>
            </a:pPr>
            <a:r>
              <a:rPr lang="zh-CN" altLang="en-US" sz="1465" b="1" noProof="1">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465" b="1"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矩形 47"/>
          <p:cNvSpPr>
            <a:spLocks noChangeArrowheads="1"/>
          </p:cNvSpPr>
          <p:nvPr/>
        </p:nvSpPr>
        <p:spPr bwMode="auto">
          <a:xfrm>
            <a:off x="1228725" y="4497388"/>
            <a:ext cx="227647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fontAlgn="auto" hangingPunct="1">
              <a:lnSpc>
                <a:spcPct val="120000"/>
              </a:lnSpc>
              <a:spcBef>
                <a:spcPct val="0"/>
              </a:spcBef>
              <a:buFont typeface="Arial" panose="020B0604020202020204" pitchFamily="34" charset="0"/>
              <a:buNone/>
              <a:defRPr/>
            </a:pPr>
            <a:r>
              <a:rPr lang="zh-CN" altLang="en-US" sz="1335" noProof="1">
                <a:solidFill>
                  <a:schemeClr val="tx1">
                    <a:lumMod val="75000"/>
                    <a:lumOff val="25000"/>
                  </a:schemeClr>
                </a:solidFill>
                <a:sym typeface="微软雅黑" panose="020B0503020204020204" pitchFamily="34" charset="-122"/>
              </a:rPr>
              <a:t>您的内容打在这里，或者通过复制您的文本后，在此框中选择粘贴</a:t>
            </a:r>
          </a:p>
        </p:txBody>
      </p:sp>
      <p:sp>
        <p:nvSpPr>
          <p:cNvPr id="78" name="矩形 77"/>
          <p:cNvSpPr/>
          <p:nvPr/>
        </p:nvSpPr>
        <p:spPr>
          <a:xfrm>
            <a:off x="8491538" y="2171700"/>
            <a:ext cx="1285875" cy="320675"/>
          </a:xfrm>
          <a:prstGeom prst="rect">
            <a:avLst/>
          </a:prstGeom>
        </p:spPr>
        <p:txBody>
          <a:bodyPr wrap="none" lIns="82816" tIns="41408" rIns="82816" bIns="41408">
            <a:spAutoFit/>
          </a:bodyPr>
          <a:lstStyle/>
          <a:p>
            <a:pPr algn="r" eaLnBrk="1" fontAlgn="auto" hangingPunct="1">
              <a:buFont typeface="Arial" panose="020B0604020202020204" pitchFamily="34" charset="0"/>
              <a:buNone/>
              <a:defRPr/>
            </a:pPr>
            <a:r>
              <a:rPr lang="zh-CN" altLang="en-US" sz="1465" b="1" noProof="1">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465" b="1"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矩形 47"/>
          <p:cNvSpPr>
            <a:spLocks noChangeArrowheads="1"/>
          </p:cNvSpPr>
          <p:nvPr/>
        </p:nvSpPr>
        <p:spPr bwMode="auto">
          <a:xfrm>
            <a:off x="8507413" y="2516188"/>
            <a:ext cx="242887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lnSpc>
                <a:spcPct val="120000"/>
              </a:lnSpc>
              <a:spcBef>
                <a:spcPct val="0"/>
              </a:spcBef>
              <a:buFont typeface="Arial" panose="020B0604020202020204" pitchFamily="34" charset="0"/>
              <a:buNone/>
              <a:defRPr/>
            </a:pPr>
            <a:r>
              <a:rPr lang="zh-CN" altLang="en-US" sz="1335" noProof="1">
                <a:solidFill>
                  <a:schemeClr val="tx1">
                    <a:lumMod val="75000"/>
                    <a:lumOff val="25000"/>
                  </a:schemeClr>
                </a:solidFill>
                <a:sym typeface="微软雅黑" panose="020B0503020204020204" pitchFamily="34" charset="-122"/>
              </a:rPr>
              <a:t>您的内容打在这里，或者通过复制您的文本后，在此框中选择粘贴</a:t>
            </a:r>
          </a:p>
        </p:txBody>
      </p:sp>
      <p:sp>
        <p:nvSpPr>
          <p:cNvPr id="80" name="矩形 79"/>
          <p:cNvSpPr/>
          <p:nvPr/>
        </p:nvSpPr>
        <p:spPr>
          <a:xfrm>
            <a:off x="8521700" y="3895725"/>
            <a:ext cx="1284288" cy="322263"/>
          </a:xfrm>
          <a:prstGeom prst="rect">
            <a:avLst/>
          </a:prstGeom>
        </p:spPr>
        <p:txBody>
          <a:bodyPr wrap="none" lIns="82816" tIns="41408" rIns="82816" bIns="41408">
            <a:spAutoFit/>
          </a:bodyPr>
          <a:lstStyle/>
          <a:p>
            <a:pPr algn="r" eaLnBrk="1" fontAlgn="auto" hangingPunct="1">
              <a:buFont typeface="Arial" panose="020B0604020202020204" pitchFamily="34" charset="0"/>
              <a:buNone/>
              <a:defRPr/>
            </a:pPr>
            <a:r>
              <a:rPr lang="zh-CN" altLang="en-US" sz="1465" b="1" noProof="1">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465" b="1"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矩形 47"/>
          <p:cNvSpPr>
            <a:spLocks noChangeArrowheads="1"/>
          </p:cNvSpPr>
          <p:nvPr/>
        </p:nvSpPr>
        <p:spPr bwMode="auto">
          <a:xfrm>
            <a:off x="8526463" y="4240213"/>
            <a:ext cx="242887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lnSpc>
                <a:spcPct val="120000"/>
              </a:lnSpc>
              <a:spcBef>
                <a:spcPct val="0"/>
              </a:spcBef>
              <a:buFont typeface="Arial" panose="020B0604020202020204" pitchFamily="34" charset="0"/>
              <a:buNone/>
              <a:defRPr/>
            </a:pPr>
            <a:r>
              <a:rPr lang="zh-CN" altLang="en-US" sz="1335" noProof="1">
                <a:solidFill>
                  <a:schemeClr val="tx1">
                    <a:lumMod val="75000"/>
                    <a:lumOff val="25000"/>
                  </a:schemeClr>
                </a:solidFill>
                <a:sym typeface="微软雅黑" panose="020B0503020204020204" pitchFamily="34" charset="-122"/>
              </a:rPr>
              <a:t>您的内容打在这里，或者通过复制您的文本后，在此框中选择粘贴</a:t>
            </a:r>
          </a:p>
        </p:txBody>
      </p:sp>
      <p:sp>
        <p:nvSpPr>
          <p:cNvPr id="82" name="矩形 81"/>
          <p:cNvSpPr/>
          <p:nvPr/>
        </p:nvSpPr>
        <p:spPr>
          <a:xfrm>
            <a:off x="7581900" y="5195888"/>
            <a:ext cx="1284288" cy="322262"/>
          </a:xfrm>
          <a:prstGeom prst="rect">
            <a:avLst/>
          </a:prstGeom>
        </p:spPr>
        <p:txBody>
          <a:bodyPr wrap="none" lIns="82816" tIns="41408" rIns="82816" bIns="41408">
            <a:spAutoFit/>
          </a:bodyPr>
          <a:lstStyle/>
          <a:p>
            <a:pPr algn="r" eaLnBrk="1" fontAlgn="auto" hangingPunct="1">
              <a:buFont typeface="Arial" panose="020B0604020202020204" pitchFamily="34" charset="0"/>
              <a:buNone/>
              <a:defRPr/>
            </a:pPr>
            <a:r>
              <a:rPr lang="zh-CN" altLang="en-US" sz="1465" b="1" noProof="1">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465" b="1"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矩形 47"/>
          <p:cNvSpPr>
            <a:spLocks noChangeArrowheads="1"/>
          </p:cNvSpPr>
          <p:nvPr/>
        </p:nvSpPr>
        <p:spPr bwMode="auto">
          <a:xfrm>
            <a:off x="7596188" y="5541963"/>
            <a:ext cx="293211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lnSpc>
                <a:spcPct val="120000"/>
              </a:lnSpc>
              <a:spcBef>
                <a:spcPct val="0"/>
              </a:spcBef>
              <a:buFont typeface="Arial" panose="020B0604020202020204" pitchFamily="34" charset="0"/>
              <a:buNone/>
              <a:defRPr/>
            </a:pPr>
            <a:r>
              <a:rPr lang="zh-CN" altLang="en-US" sz="1335" noProof="1">
                <a:solidFill>
                  <a:schemeClr val="tx1">
                    <a:lumMod val="75000"/>
                    <a:lumOff val="25000"/>
                  </a:schemeClr>
                </a:solidFill>
                <a:sym typeface="微软雅黑" panose="020B0503020204020204" pitchFamily="34" charset="-122"/>
              </a:rPr>
              <a:t>您的内容打在这里，或者通过复制您的文本后，在此框中选择粘贴</a:t>
            </a:r>
          </a:p>
        </p:txBody>
      </p:sp>
      <p:grpSp>
        <p:nvGrpSpPr>
          <p:cNvPr id="84" name="组合 83"/>
          <p:cNvGrpSpPr>
            <a:grpSpLocks/>
          </p:cNvGrpSpPr>
          <p:nvPr/>
        </p:nvGrpSpPr>
        <p:grpSpPr bwMode="auto">
          <a:xfrm flipH="1">
            <a:off x="7664450" y="2378075"/>
            <a:ext cx="800100" cy="238125"/>
            <a:chOff x="4255294" y="1661160"/>
            <a:chExt cx="1505426" cy="262890"/>
          </a:xfrm>
        </p:grpSpPr>
        <p:cxnSp>
          <p:nvCxnSpPr>
            <p:cNvPr id="85" name="直接连接符 84"/>
            <p:cNvCxnSpPr/>
            <p:nvPr/>
          </p:nvCxnSpPr>
          <p:spPr>
            <a:xfrm flipH="1" flipV="1">
              <a:off x="5411245" y="1661160"/>
              <a:ext cx="349475"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255294" y="1662913"/>
              <a:ext cx="115595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5183437" y="3052843"/>
            <a:ext cx="1708834" cy="1443644"/>
            <a:chOff x="5927099" y="3207123"/>
            <a:chExt cx="1887055" cy="1592580"/>
          </a:xfrm>
          <a:solidFill>
            <a:schemeClr val="accent3">
              <a:lumMod val="75000"/>
            </a:schemeClr>
          </a:solidFill>
          <a:effectLst>
            <a:outerShdw blurRad="101600" dist="38100" dir="8100000" algn="tr" rotWithShape="0">
              <a:prstClr val="black">
                <a:alpha val="40000"/>
              </a:prstClr>
            </a:outerShdw>
          </a:effectLst>
        </p:grpSpPr>
        <p:sp>
          <p:nvSpPr>
            <p:cNvPr id="88" name="六边形 87"/>
            <p:cNvSpPr/>
            <p:nvPr/>
          </p:nvSpPr>
          <p:spPr>
            <a:xfrm>
              <a:off x="5927099" y="3207123"/>
              <a:ext cx="1887055" cy="1592580"/>
            </a:xfrm>
            <a:prstGeom prst="hexagon">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265" noProof="1">
                <a:latin typeface="Arial" panose="020B0604020202020204" pitchFamily="34" charset="0"/>
                <a:ea typeface="微软雅黑" panose="020B0503020204020204" pitchFamily="34" charset="-122"/>
                <a:cs typeface="Arial" panose="020B0604020202020204" pitchFamily="34" charset="0"/>
              </a:endParaRPr>
            </a:p>
          </p:txBody>
        </p:sp>
        <p:sp>
          <p:nvSpPr>
            <p:cNvPr id="89" name="文本框 1"/>
            <p:cNvSpPr txBox="1"/>
            <p:nvPr/>
          </p:nvSpPr>
          <p:spPr>
            <a:xfrm>
              <a:off x="6291627" y="3451749"/>
              <a:ext cx="1157998" cy="1123619"/>
            </a:xfrm>
            <a:prstGeom prst="rect">
              <a:avLst/>
            </a:prstGeom>
            <a:noFill/>
            <a:ln w="38100">
              <a:noFill/>
            </a:ln>
          </p:spPr>
          <p:txBody>
            <a:bodyPr>
              <a:spAutoFit/>
            </a:bodyPr>
            <a:lstStyle/>
            <a:p>
              <a:pPr algn="ctr" eaLnBrk="1" fontAlgn="auto" hangingPunct="1">
                <a:buFont typeface="Arial" panose="020B0604020202020204" pitchFamily="34" charset="0"/>
                <a:buNone/>
                <a:defRPr/>
              </a:pPr>
              <a:r>
                <a:rPr lang="zh-CN" altLang="en-US" sz="2935" b="1" noProof="1">
                  <a:solidFill>
                    <a:schemeClr val="bg1"/>
                  </a:solidFill>
                  <a:latin typeface="微软雅黑" panose="020B0503020204020204" pitchFamily="34" charset="-122"/>
                  <a:ea typeface="微软雅黑" panose="020B0503020204020204" pitchFamily="34" charset="-122"/>
                </a:rPr>
                <a:t>添加标题</a:t>
              </a:r>
            </a:p>
          </p:txBody>
        </p:sp>
      </p:grpSp>
      <p:grpSp>
        <p:nvGrpSpPr>
          <p:cNvPr id="69" name="组合 68"/>
          <p:cNvGrpSpPr/>
          <p:nvPr/>
        </p:nvGrpSpPr>
        <p:grpSpPr>
          <a:xfrm>
            <a:off x="5492720" y="4718366"/>
            <a:ext cx="1090253" cy="953221"/>
            <a:chOff x="5525852" y="468324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70" name="六边形 69"/>
            <p:cNvSpPr/>
            <p:nvPr/>
          </p:nvSpPr>
          <p:spPr>
            <a:xfrm>
              <a:off x="5525852" y="468324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135"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1" name="文本框 76"/>
            <p:cNvSpPr txBox="1"/>
            <p:nvPr/>
          </p:nvSpPr>
          <p:spPr>
            <a:xfrm>
              <a:off x="5693284" y="4855078"/>
              <a:ext cx="820724" cy="638865"/>
            </a:xfrm>
            <a:prstGeom prst="rect">
              <a:avLst/>
            </a:prstGeom>
            <a:noFill/>
            <a:ln w="38100">
              <a:noFill/>
            </a:ln>
          </p:spPr>
          <p:txBody>
            <a:bodyPr>
              <a:spAutoFit/>
            </a:bodyPr>
            <a:lstStyle/>
            <a:p>
              <a:pPr algn="ctr" eaLnBrk="1" fontAlgn="auto" hangingPunct="1">
                <a:buFont typeface="Arial" panose="020B0604020202020204" pitchFamily="34" charset="0"/>
                <a:buNone/>
                <a:defRPr/>
              </a:pPr>
              <a:r>
                <a:rPr lang="en-US" altLang="zh-CN" sz="3200" noProof="1">
                  <a:solidFill>
                    <a:schemeClr val="bg1"/>
                  </a:solidFill>
                  <a:latin typeface="Arial" panose="020B0604020202020204" pitchFamily="34" charset="0"/>
                  <a:ea typeface="微软雅黑" panose="020B0503020204020204" pitchFamily="34" charset="-122"/>
                  <a:cs typeface="Arial" panose="020B0604020202020204" pitchFamily="34" charset="0"/>
                </a:rPr>
                <a:t>04</a:t>
              </a:r>
              <a:endParaRPr lang="zh-CN" altLang="en-US" sz="3200" baseline="-3000"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3"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350" fill="hold"/>
                                        <p:tgtEl>
                                          <p:spTgt spid="87"/>
                                        </p:tgtEl>
                                        <p:attrNameLst>
                                          <p:attrName>ppt_w</p:attrName>
                                        </p:attrNameLst>
                                      </p:cBhvr>
                                      <p:tavLst>
                                        <p:tav tm="0">
                                          <p:val>
                                            <p:fltVal val="0"/>
                                          </p:val>
                                        </p:tav>
                                        <p:tav tm="100000">
                                          <p:val>
                                            <p:strVal val="#ppt_w"/>
                                          </p:val>
                                        </p:tav>
                                      </p:tavLst>
                                    </p:anim>
                                    <p:anim calcmode="lin" valueType="num">
                                      <p:cBhvr>
                                        <p:cTn id="8" dur="350" fill="hold"/>
                                        <p:tgtEl>
                                          <p:spTgt spid="87"/>
                                        </p:tgtEl>
                                        <p:attrNameLst>
                                          <p:attrName>ppt_h</p:attrName>
                                        </p:attrNameLst>
                                      </p:cBhvr>
                                      <p:tavLst>
                                        <p:tav tm="0">
                                          <p:val>
                                            <p:fltVal val="0"/>
                                          </p:val>
                                        </p:tav>
                                        <p:tav tm="100000">
                                          <p:val>
                                            <p:strVal val="#ppt_h"/>
                                          </p:val>
                                        </p:tav>
                                      </p:tavLst>
                                    </p:anim>
                                    <p:anim calcmode="lin" valueType="num">
                                      <p:cBhvr>
                                        <p:cTn id="9" dur="350" fill="hold"/>
                                        <p:tgtEl>
                                          <p:spTgt spid="87"/>
                                        </p:tgtEl>
                                        <p:attrNameLst>
                                          <p:attrName>ppt_x</p:attrName>
                                        </p:attrNameLst>
                                      </p:cBhvr>
                                      <p:tavLst>
                                        <p:tav tm="0">
                                          <p:val>
                                            <p:fltVal val="0.5"/>
                                          </p:val>
                                        </p:tav>
                                        <p:tav tm="100000">
                                          <p:val>
                                            <p:strVal val="#ppt_x"/>
                                          </p:val>
                                        </p:tav>
                                      </p:tavLst>
                                    </p:anim>
                                    <p:anim calcmode="lin" valueType="num">
                                      <p:cBhvr>
                                        <p:cTn id="10" dur="350" fill="hold"/>
                                        <p:tgtEl>
                                          <p:spTgt spid="87"/>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57"/>
                                        </p:tgtEl>
                                        <p:attrNameLst>
                                          <p:attrName>style.visibility</p:attrName>
                                        </p:attrNameLst>
                                      </p:cBhvr>
                                      <p:to>
                                        <p:strVal val="visible"/>
                                      </p:to>
                                    </p:set>
                                    <p:anim calcmode="lin" valueType="num">
                                      <p:cBhvr>
                                        <p:cTn id="13" dur="250" fill="hold"/>
                                        <p:tgtEl>
                                          <p:spTgt spid="57"/>
                                        </p:tgtEl>
                                        <p:attrNameLst>
                                          <p:attrName>ppt_x</p:attrName>
                                        </p:attrNameLst>
                                      </p:cBhvr>
                                      <p:tavLst>
                                        <p:tav tm="0">
                                          <p:val>
                                            <p:strVal val="#ppt_x"/>
                                          </p:val>
                                        </p:tav>
                                        <p:tav tm="100000">
                                          <p:val>
                                            <p:strVal val="#ppt_x"/>
                                          </p:val>
                                        </p:tav>
                                      </p:tavLst>
                                    </p:anim>
                                    <p:anim calcmode="lin" valueType="num">
                                      <p:cBhvr>
                                        <p:cTn id="14" dur="250" fill="hold"/>
                                        <p:tgtEl>
                                          <p:spTgt spid="57"/>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1000"/>
                            </p:stCondLst>
                            <p:childTnLst>
                              <p:par>
                                <p:cTn id="16" presetID="22" presetClass="entr" presetSubtype="2" fill="hold" nodeType="afterEffect">
                                  <p:stCondLst>
                                    <p:cond delay="250"/>
                                  </p:stCondLst>
                                  <p:childTnLst>
                                    <p:set>
                                      <p:cBhvr>
                                        <p:cTn id="17" dur="1" fill="hold">
                                          <p:stCondLst>
                                            <p:cond delay="0"/>
                                          </p:stCondLst>
                                        </p:cTn>
                                        <p:tgtEl>
                                          <p:spTgt spid="51"/>
                                        </p:tgtEl>
                                        <p:attrNameLst>
                                          <p:attrName>style.visibility</p:attrName>
                                        </p:attrNameLst>
                                      </p:cBhvr>
                                      <p:to>
                                        <p:strVal val="visible"/>
                                      </p:to>
                                    </p:set>
                                    <p:animEffect transition="in" filter="wipe(right)">
                                      <p:cBhvr>
                                        <p:cTn id="18" dur="500"/>
                                        <p:tgtEl>
                                          <p:spTgt spid="51"/>
                                        </p:tgtEl>
                                      </p:cBhvr>
                                    </p:animEffect>
                                  </p:childTnLst>
                                </p:cTn>
                              </p:par>
                            </p:childTnLst>
                          </p:cTn>
                        </p:par>
                        <p:par>
                          <p:cTn id="19" fill="hold" nodeType="afterGroup">
                            <p:stCondLst>
                              <p:cond delay="1750"/>
                            </p:stCondLst>
                            <p:childTnLst>
                              <p:par>
                                <p:cTn id="20" presetID="22" presetClass="entr" presetSubtype="2"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right)">
                                      <p:cBhvr>
                                        <p:cTn id="22" dur="500"/>
                                        <p:tgtEl>
                                          <p:spTgt spid="7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right)">
                                      <p:cBhvr>
                                        <p:cTn id="25" dur="500"/>
                                        <p:tgtEl>
                                          <p:spTgt spid="73"/>
                                        </p:tgtEl>
                                      </p:cBhvr>
                                    </p:animEffect>
                                  </p:childTnLst>
                                </p:cTn>
                              </p:par>
                            </p:childTnLst>
                          </p:cTn>
                        </p:par>
                        <p:par>
                          <p:cTn id="26" fill="hold" nodeType="afterGroup">
                            <p:stCondLst>
                              <p:cond delay="2250"/>
                            </p:stCondLst>
                            <p:childTnLst>
                              <p:par>
                                <p:cTn id="27" presetID="2" presetClass="entr" presetSubtype="2" fill="hold" nodeType="afterEffect">
                                  <p:stCondLst>
                                    <p:cond delay="250"/>
                                  </p:stCondLst>
                                  <p:childTnLst>
                                    <p:set>
                                      <p:cBhvr>
                                        <p:cTn id="28" dur="1" fill="hold">
                                          <p:stCondLst>
                                            <p:cond delay="0"/>
                                          </p:stCondLst>
                                        </p:cTn>
                                        <p:tgtEl>
                                          <p:spTgt spid="54"/>
                                        </p:tgtEl>
                                        <p:attrNameLst>
                                          <p:attrName>style.visibility</p:attrName>
                                        </p:attrNameLst>
                                      </p:cBhvr>
                                      <p:to>
                                        <p:strVal val="visible"/>
                                      </p:to>
                                    </p:set>
                                    <p:anim calcmode="lin" valueType="num">
                                      <p:cBhvr>
                                        <p:cTn id="29" dur="250" fill="hold"/>
                                        <p:tgtEl>
                                          <p:spTgt spid="54"/>
                                        </p:tgtEl>
                                        <p:attrNameLst>
                                          <p:attrName>ppt_x</p:attrName>
                                        </p:attrNameLst>
                                      </p:cBhvr>
                                      <p:tavLst>
                                        <p:tav tm="0">
                                          <p:val>
                                            <p:strVal val="1+#ppt_w/2"/>
                                          </p:val>
                                        </p:tav>
                                        <p:tav tm="100000">
                                          <p:val>
                                            <p:strVal val="#ppt_x"/>
                                          </p:val>
                                        </p:tav>
                                      </p:tavLst>
                                    </p:anim>
                                    <p:anim calcmode="lin" valueType="num">
                                      <p:cBhvr>
                                        <p:cTn id="30" dur="250" fill="hold"/>
                                        <p:tgtEl>
                                          <p:spTgt spid="54"/>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2750"/>
                            </p:stCondLst>
                            <p:childTnLst>
                              <p:par>
                                <p:cTn id="32" presetID="22" presetClass="entr" presetSubtype="8" fill="hold"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wipe(left)">
                                      <p:cBhvr>
                                        <p:cTn id="34" dur="500"/>
                                        <p:tgtEl>
                                          <p:spTgt spid="84"/>
                                        </p:tgtEl>
                                      </p:cBhvr>
                                    </p:animEffect>
                                  </p:childTnLst>
                                </p:cTn>
                              </p:par>
                            </p:childTnLst>
                          </p:cTn>
                        </p:par>
                        <p:par>
                          <p:cTn id="35" fill="hold" nodeType="afterGroup">
                            <p:stCondLst>
                              <p:cond delay="3250"/>
                            </p:stCondLst>
                            <p:childTnLst>
                              <p:par>
                                <p:cTn id="36" presetID="22" presetClass="entr" presetSubtype="8" fill="hold" grpId="0"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left)">
                                      <p:cBhvr>
                                        <p:cTn id="38" dur="500"/>
                                        <p:tgtEl>
                                          <p:spTgt spid="7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left)">
                                      <p:cBhvr>
                                        <p:cTn id="41" dur="500"/>
                                        <p:tgtEl>
                                          <p:spTgt spid="79"/>
                                        </p:tgtEl>
                                      </p:cBhvr>
                                    </p:animEffect>
                                  </p:childTnLst>
                                </p:cTn>
                              </p:par>
                            </p:childTnLst>
                          </p:cTn>
                        </p:par>
                        <p:par>
                          <p:cTn id="42" fill="hold" nodeType="afterGroup">
                            <p:stCondLst>
                              <p:cond delay="3750"/>
                            </p:stCondLst>
                            <p:childTnLst>
                              <p:par>
                                <p:cTn id="43" presetID="2" presetClass="entr" presetSubtype="2" fill="hold" nodeType="afterEffect">
                                  <p:stCondLst>
                                    <p:cond delay="250"/>
                                  </p:stCondLst>
                                  <p:childTnLst>
                                    <p:set>
                                      <p:cBhvr>
                                        <p:cTn id="44" dur="1" fill="hold">
                                          <p:stCondLst>
                                            <p:cond delay="0"/>
                                          </p:stCondLst>
                                        </p:cTn>
                                        <p:tgtEl>
                                          <p:spTgt spid="60"/>
                                        </p:tgtEl>
                                        <p:attrNameLst>
                                          <p:attrName>style.visibility</p:attrName>
                                        </p:attrNameLst>
                                      </p:cBhvr>
                                      <p:to>
                                        <p:strVal val="visible"/>
                                      </p:to>
                                    </p:set>
                                    <p:anim calcmode="lin" valueType="num">
                                      <p:cBhvr>
                                        <p:cTn id="45" dur="250" fill="hold"/>
                                        <p:tgtEl>
                                          <p:spTgt spid="60"/>
                                        </p:tgtEl>
                                        <p:attrNameLst>
                                          <p:attrName>ppt_x</p:attrName>
                                        </p:attrNameLst>
                                      </p:cBhvr>
                                      <p:tavLst>
                                        <p:tav tm="0">
                                          <p:val>
                                            <p:strVal val="1+#ppt_w/2"/>
                                          </p:val>
                                        </p:tav>
                                        <p:tav tm="100000">
                                          <p:val>
                                            <p:strVal val="#ppt_x"/>
                                          </p:val>
                                        </p:tav>
                                      </p:tavLst>
                                    </p:anim>
                                    <p:anim calcmode="lin" valueType="num">
                                      <p:cBhvr>
                                        <p:cTn id="46" dur="250" fill="hold"/>
                                        <p:tgtEl>
                                          <p:spTgt spid="60"/>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4250"/>
                            </p:stCondLst>
                            <p:childTnLst>
                              <p:par>
                                <p:cTn id="48" presetID="22" presetClass="entr" presetSubtype="8"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500"/>
                                        <p:tgtEl>
                                          <p:spTgt spid="47"/>
                                        </p:tgtEl>
                                      </p:cBhvr>
                                    </p:animEffect>
                                  </p:childTnLst>
                                </p:cTn>
                              </p:par>
                            </p:childTnLst>
                          </p:cTn>
                        </p:par>
                        <p:par>
                          <p:cTn id="51" fill="hold" nodeType="afterGroup">
                            <p:stCondLst>
                              <p:cond delay="4750"/>
                            </p:stCondLst>
                            <p:childTnLst>
                              <p:par>
                                <p:cTn id="52" presetID="22" presetClass="entr" presetSubtype="8" fill="hold" grpId="0"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left)">
                                      <p:cBhvr>
                                        <p:cTn id="54" dur="500"/>
                                        <p:tgtEl>
                                          <p:spTgt spid="8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left)">
                                      <p:cBhvr>
                                        <p:cTn id="57" dur="500"/>
                                        <p:tgtEl>
                                          <p:spTgt spid="81"/>
                                        </p:tgtEl>
                                      </p:cBhvr>
                                    </p:animEffect>
                                  </p:childTnLst>
                                </p:cTn>
                              </p:par>
                            </p:childTnLst>
                          </p:cTn>
                        </p:par>
                        <p:par>
                          <p:cTn id="58" fill="hold" nodeType="afterGroup">
                            <p:stCondLst>
                              <p:cond delay="5250"/>
                            </p:stCondLst>
                            <p:childTnLst>
                              <p:par>
                                <p:cTn id="59" presetID="2" presetClass="entr" presetSubtype="4" fill="hold" nodeType="afterEffect">
                                  <p:stCondLst>
                                    <p:cond delay="250"/>
                                  </p:stCondLst>
                                  <p:childTnLst>
                                    <p:set>
                                      <p:cBhvr>
                                        <p:cTn id="60" dur="1" fill="hold">
                                          <p:stCondLst>
                                            <p:cond delay="0"/>
                                          </p:stCondLst>
                                        </p:cTn>
                                        <p:tgtEl>
                                          <p:spTgt spid="69"/>
                                        </p:tgtEl>
                                        <p:attrNameLst>
                                          <p:attrName>style.visibility</p:attrName>
                                        </p:attrNameLst>
                                      </p:cBhvr>
                                      <p:to>
                                        <p:strVal val="visible"/>
                                      </p:to>
                                    </p:set>
                                    <p:anim calcmode="lin" valueType="num">
                                      <p:cBhvr>
                                        <p:cTn id="61" dur="250" fill="hold"/>
                                        <p:tgtEl>
                                          <p:spTgt spid="69"/>
                                        </p:tgtEl>
                                        <p:attrNameLst>
                                          <p:attrName>ppt_x</p:attrName>
                                        </p:attrNameLst>
                                      </p:cBhvr>
                                      <p:tavLst>
                                        <p:tav tm="0">
                                          <p:val>
                                            <p:strVal val="#ppt_x"/>
                                          </p:val>
                                        </p:tav>
                                        <p:tav tm="100000">
                                          <p:val>
                                            <p:strVal val="#ppt_x"/>
                                          </p:val>
                                        </p:tav>
                                      </p:tavLst>
                                    </p:anim>
                                    <p:anim calcmode="lin" valueType="num">
                                      <p:cBhvr>
                                        <p:cTn id="62" dur="250" fill="hold"/>
                                        <p:tgtEl>
                                          <p:spTgt spid="69"/>
                                        </p:tgtEl>
                                        <p:attrNameLst>
                                          <p:attrName>ppt_y</p:attrName>
                                        </p:attrNameLst>
                                      </p:cBhvr>
                                      <p:tavLst>
                                        <p:tav tm="0">
                                          <p:val>
                                            <p:strVal val="1+#ppt_h/2"/>
                                          </p:val>
                                        </p:tav>
                                        <p:tav tm="100000">
                                          <p:val>
                                            <p:strVal val="#ppt_y"/>
                                          </p:val>
                                        </p:tav>
                                      </p:tavLst>
                                    </p:anim>
                                  </p:childTnLst>
                                </p:cTn>
                              </p:par>
                            </p:childTnLst>
                          </p:cTn>
                        </p:par>
                        <p:par>
                          <p:cTn id="63" fill="hold" nodeType="afterGroup">
                            <p:stCondLst>
                              <p:cond delay="5750"/>
                            </p:stCondLst>
                            <p:childTnLst>
                              <p:par>
                                <p:cTn id="64" presetID="22" presetClass="entr" presetSubtype="8"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left)">
                                      <p:cBhvr>
                                        <p:cTn id="66" dur="500"/>
                                        <p:tgtEl>
                                          <p:spTgt spid="48"/>
                                        </p:tgtEl>
                                      </p:cBhvr>
                                    </p:animEffect>
                                  </p:childTnLst>
                                </p:cTn>
                              </p:par>
                            </p:childTnLst>
                          </p:cTn>
                        </p:par>
                        <p:par>
                          <p:cTn id="67" fill="hold" nodeType="afterGroup">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wipe(left)">
                                      <p:cBhvr>
                                        <p:cTn id="70" dur="500"/>
                                        <p:tgtEl>
                                          <p:spTgt spid="8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left)">
                                      <p:cBhvr>
                                        <p:cTn id="73" dur="500"/>
                                        <p:tgtEl>
                                          <p:spTgt spid="83"/>
                                        </p:tgtEl>
                                      </p:cBhvr>
                                    </p:animEffect>
                                  </p:childTnLst>
                                </p:cTn>
                              </p:par>
                            </p:childTnLst>
                          </p:cTn>
                        </p:par>
                        <p:par>
                          <p:cTn id="74" fill="hold" nodeType="afterGroup">
                            <p:stCondLst>
                              <p:cond delay="6750"/>
                            </p:stCondLst>
                            <p:childTnLst>
                              <p:par>
                                <p:cTn id="75" presetID="2" presetClass="entr" presetSubtype="8" fill="hold" nodeType="afterEffect">
                                  <p:stCondLst>
                                    <p:cond delay="250"/>
                                  </p:stCondLst>
                                  <p:childTnLst>
                                    <p:set>
                                      <p:cBhvr>
                                        <p:cTn id="76" dur="1" fill="hold">
                                          <p:stCondLst>
                                            <p:cond delay="0"/>
                                          </p:stCondLst>
                                        </p:cTn>
                                        <p:tgtEl>
                                          <p:spTgt spid="63"/>
                                        </p:tgtEl>
                                        <p:attrNameLst>
                                          <p:attrName>style.visibility</p:attrName>
                                        </p:attrNameLst>
                                      </p:cBhvr>
                                      <p:to>
                                        <p:strVal val="visible"/>
                                      </p:to>
                                    </p:set>
                                    <p:anim calcmode="lin" valueType="num">
                                      <p:cBhvr>
                                        <p:cTn id="77" dur="250" fill="hold"/>
                                        <p:tgtEl>
                                          <p:spTgt spid="63"/>
                                        </p:tgtEl>
                                        <p:attrNameLst>
                                          <p:attrName>ppt_x</p:attrName>
                                        </p:attrNameLst>
                                      </p:cBhvr>
                                      <p:tavLst>
                                        <p:tav tm="0">
                                          <p:val>
                                            <p:strVal val="0-#ppt_w/2"/>
                                          </p:val>
                                        </p:tav>
                                        <p:tav tm="100000">
                                          <p:val>
                                            <p:strVal val="#ppt_x"/>
                                          </p:val>
                                        </p:tav>
                                      </p:tavLst>
                                    </p:anim>
                                    <p:anim calcmode="lin" valueType="num">
                                      <p:cBhvr>
                                        <p:cTn id="78" dur="250" fill="hold"/>
                                        <p:tgtEl>
                                          <p:spTgt spid="63"/>
                                        </p:tgtEl>
                                        <p:attrNameLst>
                                          <p:attrName>ppt_y</p:attrName>
                                        </p:attrNameLst>
                                      </p:cBhvr>
                                      <p:tavLst>
                                        <p:tav tm="0">
                                          <p:val>
                                            <p:strVal val="#ppt_y"/>
                                          </p:val>
                                        </p:tav>
                                        <p:tav tm="100000">
                                          <p:val>
                                            <p:strVal val="#ppt_y"/>
                                          </p:val>
                                        </p:tav>
                                      </p:tavLst>
                                    </p:anim>
                                  </p:childTnLst>
                                </p:cTn>
                              </p:par>
                            </p:childTnLst>
                          </p:cTn>
                        </p:par>
                        <p:par>
                          <p:cTn id="79" fill="hold" nodeType="afterGroup">
                            <p:stCondLst>
                              <p:cond delay="7250"/>
                            </p:stCondLst>
                            <p:childTnLst>
                              <p:par>
                                <p:cTn id="80" presetID="22" presetClass="entr" presetSubtype="2"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right)">
                                      <p:cBhvr>
                                        <p:cTn id="82" dur="250"/>
                                        <p:tgtEl>
                                          <p:spTgt spid="49"/>
                                        </p:tgtEl>
                                      </p:cBhvr>
                                    </p:animEffect>
                                  </p:childTnLst>
                                </p:cTn>
                              </p:par>
                            </p:childTnLst>
                          </p:cTn>
                        </p:par>
                        <p:par>
                          <p:cTn id="83" fill="hold" nodeType="afterGroup">
                            <p:stCondLst>
                              <p:cond delay="7500"/>
                            </p:stCondLst>
                            <p:childTnLst>
                              <p:par>
                                <p:cTn id="84" presetID="22" presetClass="entr" presetSubtype="2" fill="hold" grpId="0" nodeType="after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wipe(right)">
                                      <p:cBhvr>
                                        <p:cTn id="86" dur="500"/>
                                        <p:tgtEl>
                                          <p:spTgt spid="76"/>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right)">
                                      <p:cBhvr>
                                        <p:cTn id="89" dur="500"/>
                                        <p:tgtEl>
                                          <p:spTgt spid="77"/>
                                        </p:tgtEl>
                                      </p:cBhvr>
                                    </p:animEffect>
                                  </p:childTnLst>
                                </p:cTn>
                              </p:par>
                            </p:childTnLst>
                          </p:cTn>
                        </p:par>
                        <p:par>
                          <p:cTn id="90" fill="hold" nodeType="afterGroup">
                            <p:stCondLst>
                              <p:cond delay="8000"/>
                            </p:stCondLst>
                            <p:childTnLst>
                              <p:par>
                                <p:cTn id="91" presetID="2" presetClass="entr" presetSubtype="8" fill="hold" nodeType="afterEffect">
                                  <p:stCondLst>
                                    <p:cond delay="250"/>
                                  </p:stCondLst>
                                  <p:childTnLst>
                                    <p:set>
                                      <p:cBhvr>
                                        <p:cTn id="92" dur="1" fill="hold">
                                          <p:stCondLst>
                                            <p:cond delay="0"/>
                                          </p:stCondLst>
                                        </p:cTn>
                                        <p:tgtEl>
                                          <p:spTgt spid="66"/>
                                        </p:tgtEl>
                                        <p:attrNameLst>
                                          <p:attrName>style.visibility</p:attrName>
                                        </p:attrNameLst>
                                      </p:cBhvr>
                                      <p:to>
                                        <p:strVal val="visible"/>
                                      </p:to>
                                    </p:set>
                                    <p:anim calcmode="lin" valueType="num">
                                      <p:cBhvr>
                                        <p:cTn id="93" dur="250" fill="hold"/>
                                        <p:tgtEl>
                                          <p:spTgt spid="66"/>
                                        </p:tgtEl>
                                        <p:attrNameLst>
                                          <p:attrName>ppt_x</p:attrName>
                                        </p:attrNameLst>
                                      </p:cBhvr>
                                      <p:tavLst>
                                        <p:tav tm="0">
                                          <p:val>
                                            <p:strVal val="0-#ppt_w/2"/>
                                          </p:val>
                                        </p:tav>
                                        <p:tav tm="100000">
                                          <p:val>
                                            <p:strVal val="#ppt_x"/>
                                          </p:val>
                                        </p:tav>
                                      </p:tavLst>
                                    </p:anim>
                                    <p:anim calcmode="lin" valueType="num">
                                      <p:cBhvr>
                                        <p:cTn id="94" dur="250" fill="hold"/>
                                        <p:tgtEl>
                                          <p:spTgt spid="66"/>
                                        </p:tgtEl>
                                        <p:attrNameLst>
                                          <p:attrName>ppt_y</p:attrName>
                                        </p:attrNameLst>
                                      </p:cBhvr>
                                      <p:tavLst>
                                        <p:tav tm="0">
                                          <p:val>
                                            <p:strVal val="#ppt_y"/>
                                          </p:val>
                                        </p:tav>
                                        <p:tav tm="100000">
                                          <p:val>
                                            <p:strVal val="#ppt_y"/>
                                          </p:val>
                                        </p:tav>
                                      </p:tavLst>
                                    </p:anim>
                                  </p:childTnLst>
                                </p:cTn>
                              </p:par>
                            </p:childTnLst>
                          </p:cTn>
                        </p:par>
                        <p:par>
                          <p:cTn id="95" fill="hold" nodeType="afterGroup">
                            <p:stCondLst>
                              <p:cond delay="8500"/>
                            </p:stCondLst>
                            <p:childTnLst>
                              <p:par>
                                <p:cTn id="96" presetID="22" presetClass="entr" presetSubtype="2" fill="hold"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right)">
                                      <p:cBhvr>
                                        <p:cTn id="98" dur="250"/>
                                        <p:tgtEl>
                                          <p:spTgt spid="50"/>
                                        </p:tgtEl>
                                      </p:cBhvr>
                                    </p:animEffect>
                                  </p:childTnLst>
                                </p:cTn>
                              </p:par>
                            </p:childTnLst>
                          </p:cTn>
                        </p:par>
                        <p:par>
                          <p:cTn id="99" fill="hold" nodeType="afterGroup">
                            <p:stCondLst>
                              <p:cond delay="8750"/>
                            </p:stCondLst>
                            <p:childTnLst>
                              <p:par>
                                <p:cTn id="100" presetID="22" presetClass="entr" presetSubtype="2" fill="hold" grpId="0" nodeType="after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wipe(right)">
                                      <p:cBhvr>
                                        <p:cTn id="102" dur="500"/>
                                        <p:tgtEl>
                                          <p:spTgt spid="74"/>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wipe(right)">
                                      <p:cBhvr>
                                        <p:cTn id="10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3776032" y="1935451"/>
            <a:ext cx="2557424" cy="907750"/>
            <a:chOff x="3666731" y="1984470"/>
            <a:chExt cx="2636520" cy="1447800"/>
          </a:xfrm>
          <a:effectLst>
            <a:outerShdw blurRad="127000" dist="38100" dir="5400000" algn="t" rotWithShape="0">
              <a:prstClr val="black">
                <a:alpha val="40000"/>
              </a:prstClr>
            </a:outerShdw>
          </a:effectLst>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535" b="1"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35"/>
            <p:cNvSpPr txBox="1"/>
            <p:nvPr/>
          </p:nvSpPr>
          <p:spPr>
            <a:xfrm>
              <a:off x="3971726" y="2375167"/>
              <a:ext cx="2230360" cy="666410"/>
            </a:xfrm>
            <a:prstGeom prst="rect">
              <a:avLst/>
            </a:prstGeom>
            <a:noFill/>
            <a:ln w="50800">
              <a:noFill/>
            </a:ln>
          </p:spPr>
          <p:txBody>
            <a:bodyPr anchor="ctr">
              <a:spAutoFit/>
            </a:bodyPr>
            <a:lstStyle/>
            <a:p>
              <a:pPr algn="ctr" eaLnBrk="1" fontAlgn="auto" hangingPunct="1">
                <a:buFont typeface="Arial" panose="020B0604020202020204" pitchFamily="34" charset="0"/>
                <a:buNone/>
                <a:defRPr/>
              </a:pPr>
              <a:r>
                <a:rPr lang="zh-CN" altLang="en-US" sz="2000" b="1" noProof="1">
                  <a:solidFill>
                    <a:schemeClr val="bg1"/>
                  </a:solidFill>
                  <a:latin typeface="Arial" panose="020B0604020202020204" pitchFamily="34" charset="0"/>
                  <a:ea typeface="微软雅黑" panose="020B0503020204020204" pitchFamily="34" charset="-122"/>
                  <a:cs typeface="Arial" panose="020B0604020202020204" pitchFamily="34" charset="0"/>
                </a:rPr>
                <a:t>第二季度</a:t>
              </a:r>
              <a:endParaRPr lang="zh-CN" altLang="en-US" sz="2000" b="1" baseline="-3000"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5"/>
          <p:cNvGrpSpPr/>
          <p:nvPr/>
        </p:nvGrpSpPr>
        <p:grpSpPr>
          <a:xfrm>
            <a:off x="1393781" y="1935451"/>
            <a:ext cx="2557424" cy="907750"/>
            <a:chOff x="1436370" y="1984470"/>
            <a:chExt cx="2636520" cy="1447800"/>
          </a:xfrm>
          <a:effectLst>
            <a:outerShdw blurRad="127000" dist="38100" dir="5400000" algn="t" rotWithShape="0">
              <a:prstClr val="black">
                <a:alpha val="40000"/>
              </a:prstClr>
            </a:outerShdw>
          </a:effectLst>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535" b="1"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43"/>
            <p:cNvSpPr txBox="1"/>
            <p:nvPr/>
          </p:nvSpPr>
          <p:spPr>
            <a:xfrm>
              <a:off x="1709209" y="2343770"/>
              <a:ext cx="2293960" cy="729203"/>
            </a:xfrm>
            <a:prstGeom prst="rect">
              <a:avLst/>
            </a:prstGeom>
            <a:noFill/>
            <a:ln w="50800">
              <a:noFill/>
            </a:ln>
          </p:spPr>
          <p:txBody>
            <a:bodyPr anchor="ctr">
              <a:spAutoFit/>
            </a:bodyPr>
            <a:lstStyle/>
            <a:p>
              <a:pPr algn="ctr" eaLnBrk="1" fontAlgn="auto" hangingPunct="1">
                <a:lnSpc>
                  <a:spcPct val="120000"/>
                </a:lnSpc>
                <a:buFont typeface="Arial" panose="020B0604020202020204" pitchFamily="34" charset="0"/>
                <a:buNone/>
                <a:defRPr/>
              </a:pPr>
              <a:r>
                <a:rPr lang="zh-CN" altLang="en-US" sz="2000" b="1" noProof="1">
                  <a:solidFill>
                    <a:schemeClr val="bg1"/>
                  </a:solidFill>
                  <a:latin typeface="Arial" panose="020B0604020202020204" pitchFamily="34" charset="0"/>
                  <a:ea typeface="微软雅黑" panose="020B0503020204020204" pitchFamily="34" charset="-122"/>
                  <a:cs typeface="Arial" panose="020B0604020202020204" pitchFamily="34" charset="0"/>
                </a:rPr>
                <a:t>第一季度</a:t>
              </a:r>
              <a:endParaRPr lang="zh-CN" altLang="en-US" sz="2000" b="1" baseline="-3000"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0" name="组合 9"/>
          <p:cNvGrpSpPr/>
          <p:nvPr/>
        </p:nvGrpSpPr>
        <p:grpSpPr>
          <a:xfrm>
            <a:off x="8627139" y="1935451"/>
            <a:ext cx="2557424" cy="907750"/>
            <a:chOff x="8127453" y="1984470"/>
            <a:chExt cx="2636520" cy="1447800"/>
          </a:xfrm>
          <a:effectLst>
            <a:outerShdw blurRad="127000" dist="38100" dir="5400000" algn="t" rotWithShape="0">
              <a:prstClr val="black">
                <a:alpha val="40000"/>
              </a:prstClr>
            </a:outerShdw>
          </a:effectLst>
        </p:grpSpPr>
        <p:sp>
          <p:nvSpPr>
            <p:cNvPr id="11" name="任意多边形 10"/>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4"/>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535" b="1"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文本框 46"/>
            <p:cNvSpPr txBox="1"/>
            <p:nvPr/>
          </p:nvSpPr>
          <p:spPr>
            <a:xfrm>
              <a:off x="8439016" y="2343770"/>
              <a:ext cx="2230360" cy="729203"/>
            </a:xfrm>
            <a:prstGeom prst="rect">
              <a:avLst/>
            </a:prstGeom>
            <a:noFill/>
            <a:ln w="50800">
              <a:noFill/>
            </a:ln>
          </p:spPr>
          <p:txBody>
            <a:bodyPr anchor="ctr">
              <a:spAutoFit/>
            </a:bodyPr>
            <a:lstStyle/>
            <a:p>
              <a:pPr algn="ctr" eaLnBrk="1" fontAlgn="auto" hangingPunct="1">
                <a:lnSpc>
                  <a:spcPct val="120000"/>
                </a:lnSpc>
                <a:buFont typeface="Arial" panose="020B0604020202020204" pitchFamily="34" charset="0"/>
                <a:buNone/>
                <a:defRPr/>
              </a:pPr>
              <a:r>
                <a:rPr lang="zh-CN" altLang="en-US" sz="2000" b="1" noProof="1">
                  <a:solidFill>
                    <a:schemeClr val="bg1"/>
                  </a:solidFill>
                  <a:latin typeface="Arial" panose="020B0604020202020204" pitchFamily="34" charset="0"/>
                  <a:ea typeface="微软雅黑" panose="020B0503020204020204" pitchFamily="34" charset="-122"/>
                  <a:cs typeface="Arial" panose="020B0604020202020204" pitchFamily="34" charset="0"/>
                </a:rPr>
                <a:t>第四季度</a:t>
              </a:r>
              <a:endParaRPr lang="zh-CN" altLang="en-US" sz="2000" b="1" baseline="-3000"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3" name="组合 12"/>
          <p:cNvGrpSpPr/>
          <p:nvPr/>
        </p:nvGrpSpPr>
        <p:grpSpPr>
          <a:xfrm>
            <a:off x="6201584" y="1935451"/>
            <a:ext cx="2557424" cy="907750"/>
            <a:chOff x="5897092" y="1984470"/>
            <a:chExt cx="2636520" cy="1447800"/>
          </a:xfrm>
          <a:effectLst>
            <a:outerShdw blurRad="127000" dist="38100" dir="5400000" algn="t" rotWithShape="0">
              <a:prstClr val="black">
                <a:alpha val="40000"/>
              </a:prstClr>
            </a:outerShdw>
          </a:effectLst>
        </p:grpSpPr>
        <p:sp>
          <p:nvSpPr>
            <p:cNvPr id="14" name="任意多边形 13"/>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535" b="1"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文本框 49"/>
            <p:cNvSpPr txBox="1"/>
            <p:nvPr/>
          </p:nvSpPr>
          <p:spPr>
            <a:xfrm>
              <a:off x="6227711" y="2343774"/>
              <a:ext cx="2205655" cy="729203"/>
            </a:xfrm>
            <a:prstGeom prst="rect">
              <a:avLst/>
            </a:prstGeom>
            <a:noFill/>
            <a:ln w="50800">
              <a:noFill/>
            </a:ln>
          </p:spPr>
          <p:txBody>
            <a:bodyPr anchor="ctr">
              <a:spAutoFit/>
            </a:bodyPr>
            <a:lstStyle/>
            <a:p>
              <a:pPr algn="ctr" eaLnBrk="1" fontAlgn="auto" hangingPunct="1">
                <a:lnSpc>
                  <a:spcPct val="120000"/>
                </a:lnSpc>
                <a:buFont typeface="Arial" panose="020B0604020202020204" pitchFamily="34" charset="0"/>
                <a:buNone/>
                <a:defRPr/>
              </a:pPr>
              <a:r>
                <a:rPr lang="zh-CN" altLang="en-US" sz="2000" b="1" noProof="1">
                  <a:solidFill>
                    <a:schemeClr val="bg1"/>
                  </a:solidFill>
                  <a:latin typeface="Arial" panose="020B0604020202020204" pitchFamily="34" charset="0"/>
                  <a:ea typeface="微软雅黑" panose="020B0503020204020204" pitchFamily="34" charset="-122"/>
                  <a:cs typeface="Arial" panose="020B0604020202020204" pitchFamily="34" charset="0"/>
                </a:rPr>
                <a:t>第三季度</a:t>
              </a:r>
              <a:endParaRPr lang="zh-CN" altLang="en-US" sz="2000" b="1" baseline="-3000"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6" name="矩形 47"/>
          <p:cNvSpPr>
            <a:spLocks noChangeArrowheads="1"/>
          </p:cNvSpPr>
          <p:nvPr/>
        </p:nvSpPr>
        <p:spPr bwMode="auto">
          <a:xfrm>
            <a:off x="1414463" y="5337175"/>
            <a:ext cx="9385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fontAlgn="auto" hangingPunct="1">
              <a:lnSpc>
                <a:spcPct val="120000"/>
              </a:lnSpc>
              <a:spcBef>
                <a:spcPct val="0"/>
              </a:spcBef>
              <a:buFont typeface="Arial" panose="020B0604020202020204" pitchFamily="34" charset="0"/>
              <a:buNone/>
              <a:defRPr/>
            </a:pPr>
            <a:r>
              <a:rPr lang="zh-CN" altLang="en-US" sz="1335" noProof="1">
                <a:solidFill>
                  <a:schemeClr val="tx1">
                    <a:lumMod val="75000"/>
                    <a:lumOff val="25000"/>
                  </a:schemeClr>
                </a:solidFill>
                <a:sym typeface="微软雅黑" panose="020B0503020204020204" pitchFamily="34" charset="-122"/>
              </a:rPr>
              <a:t>您的内容打在这里，或者通过复制您的文本后，在此框中选择粘贴，并选择只保留文字。在此录入上述图表的综合描述说明，您的内容打在这里，或者通过复制您的文本后，在此框中选择粘贴，并选择只保留文字。</a:t>
            </a:r>
          </a:p>
        </p:txBody>
      </p:sp>
      <p:sp>
        <p:nvSpPr>
          <p:cNvPr id="17" name="矩形 16"/>
          <p:cNvSpPr>
            <a:spLocks noChangeArrowheads="1"/>
          </p:cNvSpPr>
          <p:nvPr/>
        </p:nvSpPr>
        <p:spPr bwMode="auto">
          <a:xfrm>
            <a:off x="2025650" y="3275013"/>
            <a:ext cx="14017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rgbClr val="404040"/>
                </a:solidFill>
                <a:latin typeface="微软雅黑" panose="020B0503020204020204" pitchFamily="34" charset="-122"/>
                <a:ea typeface="微软雅黑" panose="020B0503020204020204" pitchFamily="34" charset="-122"/>
              </a:rPr>
              <a:t>单击添加标题</a:t>
            </a:r>
            <a:endParaRPr lang="en-US" altLang="zh-CN" sz="1600" b="1">
              <a:solidFill>
                <a:srgbClr val="404040"/>
              </a:solidFill>
              <a:latin typeface="微软雅黑" panose="020B0503020204020204" pitchFamily="34" charset="-122"/>
              <a:ea typeface="微软雅黑" panose="020B0503020204020204" pitchFamily="34" charset="-122"/>
            </a:endParaRPr>
          </a:p>
        </p:txBody>
      </p:sp>
      <p:sp>
        <p:nvSpPr>
          <p:cNvPr id="18" name="矩形 47"/>
          <p:cNvSpPr>
            <a:spLocks noChangeArrowheads="1"/>
          </p:cNvSpPr>
          <p:nvPr/>
        </p:nvSpPr>
        <p:spPr bwMode="auto">
          <a:xfrm>
            <a:off x="1582738" y="3754438"/>
            <a:ext cx="2247900"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lnSpc>
                <a:spcPct val="120000"/>
              </a:lnSpc>
              <a:spcBef>
                <a:spcPct val="0"/>
              </a:spcBef>
              <a:buFont typeface="Arial" panose="020B0604020202020204" pitchFamily="34" charset="0"/>
              <a:buNone/>
              <a:defRPr/>
            </a:pPr>
            <a:r>
              <a:rPr lang="zh-CN" altLang="en-US" sz="1335" noProof="1">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p>
        </p:txBody>
      </p:sp>
      <p:sp>
        <p:nvSpPr>
          <p:cNvPr id="19" name="矩形 18"/>
          <p:cNvSpPr>
            <a:spLocks noChangeArrowheads="1"/>
          </p:cNvSpPr>
          <p:nvPr/>
        </p:nvSpPr>
        <p:spPr bwMode="auto">
          <a:xfrm>
            <a:off x="4359275" y="3275013"/>
            <a:ext cx="140017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rgbClr val="404040"/>
                </a:solidFill>
                <a:latin typeface="微软雅黑" panose="020B0503020204020204" pitchFamily="34" charset="-122"/>
                <a:ea typeface="微软雅黑" panose="020B0503020204020204" pitchFamily="34" charset="-122"/>
              </a:rPr>
              <a:t>单击添加标题</a:t>
            </a:r>
            <a:endParaRPr lang="en-US" altLang="zh-CN" sz="1600" b="1">
              <a:solidFill>
                <a:srgbClr val="404040"/>
              </a:solidFill>
              <a:latin typeface="微软雅黑" panose="020B0503020204020204" pitchFamily="34" charset="-122"/>
              <a:ea typeface="微软雅黑" panose="020B0503020204020204" pitchFamily="34" charset="-122"/>
            </a:endParaRPr>
          </a:p>
        </p:txBody>
      </p:sp>
      <p:sp>
        <p:nvSpPr>
          <p:cNvPr id="20" name="矩形 47"/>
          <p:cNvSpPr>
            <a:spLocks noChangeArrowheads="1"/>
          </p:cNvSpPr>
          <p:nvPr/>
        </p:nvSpPr>
        <p:spPr bwMode="auto">
          <a:xfrm>
            <a:off x="3959225" y="3754438"/>
            <a:ext cx="2208213"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lnSpc>
                <a:spcPct val="120000"/>
              </a:lnSpc>
              <a:spcBef>
                <a:spcPct val="0"/>
              </a:spcBef>
              <a:buFont typeface="Arial" panose="020B0604020202020204" pitchFamily="34" charset="0"/>
              <a:buNone/>
              <a:defRPr/>
            </a:pPr>
            <a:r>
              <a:rPr lang="zh-CN" altLang="en-US" sz="1335" noProof="1">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p>
        </p:txBody>
      </p:sp>
      <p:sp>
        <p:nvSpPr>
          <p:cNvPr id="21" name="矩形 20"/>
          <p:cNvSpPr>
            <a:spLocks noChangeArrowheads="1"/>
          </p:cNvSpPr>
          <p:nvPr/>
        </p:nvSpPr>
        <p:spPr bwMode="auto">
          <a:xfrm>
            <a:off x="6773863" y="3275013"/>
            <a:ext cx="140017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rgbClr val="404040"/>
                </a:solidFill>
                <a:latin typeface="微软雅黑" panose="020B0503020204020204" pitchFamily="34" charset="-122"/>
                <a:ea typeface="微软雅黑" panose="020B0503020204020204" pitchFamily="34" charset="-122"/>
              </a:rPr>
              <a:t>单击添加标题</a:t>
            </a:r>
            <a:endParaRPr lang="en-US" altLang="zh-CN" sz="1600" b="1">
              <a:solidFill>
                <a:srgbClr val="404040"/>
              </a:solidFill>
              <a:latin typeface="微软雅黑" panose="020B0503020204020204" pitchFamily="34" charset="-122"/>
              <a:ea typeface="微软雅黑" panose="020B0503020204020204" pitchFamily="34" charset="-122"/>
            </a:endParaRPr>
          </a:p>
        </p:txBody>
      </p:sp>
      <p:sp>
        <p:nvSpPr>
          <p:cNvPr id="22" name="矩形 47"/>
          <p:cNvSpPr>
            <a:spLocks noChangeArrowheads="1"/>
          </p:cNvSpPr>
          <p:nvPr/>
        </p:nvSpPr>
        <p:spPr bwMode="auto">
          <a:xfrm>
            <a:off x="6383338" y="3754438"/>
            <a:ext cx="2230437"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lnSpc>
                <a:spcPct val="120000"/>
              </a:lnSpc>
              <a:spcBef>
                <a:spcPct val="0"/>
              </a:spcBef>
              <a:buFont typeface="Arial" panose="020B0604020202020204" pitchFamily="34" charset="0"/>
              <a:buNone/>
              <a:defRPr/>
            </a:pPr>
            <a:r>
              <a:rPr lang="zh-CN" altLang="en-US" sz="1335" noProof="1">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p>
        </p:txBody>
      </p:sp>
      <p:sp>
        <p:nvSpPr>
          <p:cNvPr id="23" name="矩形 22"/>
          <p:cNvSpPr>
            <a:spLocks noChangeArrowheads="1"/>
          </p:cNvSpPr>
          <p:nvPr/>
        </p:nvSpPr>
        <p:spPr bwMode="auto">
          <a:xfrm>
            <a:off x="9147175" y="3275013"/>
            <a:ext cx="140017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rgbClr val="404040"/>
                </a:solidFill>
                <a:latin typeface="微软雅黑" panose="020B0503020204020204" pitchFamily="34" charset="-122"/>
                <a:ea typeface="微软雅黑" panose="020B0503020204020204" pitchFamily="34" charset="-122"/>
              </a:rPr>
              <a:t>单击添加标题</a:t>
            </a:r>
            <a:endParaRPr lang="en-US" altLang="zh-CN" sz="1600" b="1">
              <a:solidFill>
                <a:srgbClr val="404040"/>
              </a:solidFill>
              <a:latin typeface="微软雅黑" panose="020B0503020204020204" pitchFamily="34" charset="-122"/>
              <a:ea typeface="微软雅黑" panose="020B0503020204020204" pitchFamily="34" charset="-122"/>
            </a:endParaRPr>
          </a:p>
        </p:txBody>
      </p:sp>
      <p:sp>
        <p:nvSpPr>
          <p:cNvPr id="24" name="矩形 47"/>
          <p:cNvSpPr>
            <a:spLocks noChangeArrowheads="1"/>
          </p:cNvSpPr>
          <p:nvPr/>
        </p:nvSpPr>
        <p:spPr bwMode="auto">
          <a:xfrm>
            <a:off x="8783638" y="3754438"/>
            <a:ext cx="22082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lnSpc>
                <a:spcPct val="120000"/>
              </a:lnSpc>
              <a:spcBef>
                <a:spcPct val="0"/>
              </a:spcBef>
              <a:buFont typeface="Arial" panose="020B0604020202020204" pitchFamily="34" charset="0"/>
              <a:buNone/>
              <a:defRPr/>
            </a:pPr>
            <a:r>
              <a:rPr lang="zh-CN" altLang="en-US" sz="1335" noProof="1">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p>
        </p:txBody>
      </p:sp>
      <p:cxnSp>
        <p:nvCxnSpPr>
          <p:cNvPr id="25" name="直接连接符 8"/>
          <p:cNvCxnSpPr/>
          <p:nvPr/>
        </p:nvCxnSpPr>
        <p:spPr>
          <a:xfrm>
            <a:off x="1427163" y="5214938"/>
            <a:ext cx="9359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0-#ppt_w/2"/>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p:cTn id="11" dur="400"/>
                                        <p:tgtEl>
                                          <p:spTgt spid="17"/>
                                        </p:tgtEl>
                                        <p:attrNameLst>
                                          <p:attrName>ppt_y</p:attrName>
                                        </p:attrNameLst>
                                      </p:cBhvr>
                                      <p:tavLst>
                                        <p:tav tm="0">
                                          <p:val>
                                            <p:strVal val="#ppt_y-#ppt_h*1.125000"/>
                                          </p:val>
                                        </p:tav>
                                        <p:tav tm="100000">
                                          <p:val>
                                            <p:strVal val="#ppt_y"/>
                                          </p:val>
                                        </p:tav>
                                      </p:tavLst>
                                    </p:anim>
                                    <p:animEffect transition="in" filter="wipe(down)">
                                      <p:cBhvr>
                                        <p:cTn id="12" dur="400"/>
                                        <p:tgtEl>
                                          <p:spTgt spid="17"/>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p:cTn id="15" dur="400"/>
                                        <p:tgtEl>
                                          <p:spTgt spid="18"/>
                                        </p:tgtEl>
                                        <p:attrNameLst>
                                          <p:attrName>ppt_y</p:attrName>
                                        </p:attrNameLst>
                                      </p:cBhvr>
                                      <p:tavLst>
                                        <p:tav tm="0">
                                          <p:val>
                                            <p:strVal val="#ppt_y-#ppt_h*1.125000"/>
                                          </p:val>
                                        </p:tav>
                                        <p:tav tm="100000">
                                          <p:val>
                                            <p:strVal val="#ppt_y"/>
                                          </p:val>
                                        </p:tav>
                                      </p:tavLst>
                                    </p:anim>
                                    <p:animEffect transition="in" filter="wipe(down)">
                                      <p:cBhvr>
                                        <p:cTn id="16" dur="400"/>
                                        <p:tgtEl>
                                          <p:spTgt spid="18"/>
                                        </p:tgtEl>
                                      </p:cBhvr>
                                    </p:animEffect>
                                  </p:childTnLst>
                                </p:cTn>
                              </p:par>
                            </p:childTnLst>
                          </p:cTn>
                        </p:par>
                        <p:par>
                          <p:cTn id="17" fill="hold" nodeType="afterGroup">
                            <p:stCondLst>
                              <p:cond delay="900"/>
                            </p:stCondLst>
                            <p:childTnLst>
                              <p:par>
                                <p:cTn id="18" presetID="1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400"/>
                                        <p:tgtEl>
                                          <p:spTgt spid="3"/>
                                        </p:tgtEl>
                                        <p:attrNameLst>
                                          <p:attrName>ppt_x</p:attrName>
                                        </p:attrNameLst>
                                      </p:cBhvr>
                                      <p:tavLst>
                                        <p:tav tm="0">
                                          <p:val>
                                            <p:strVal val="#ppt_x-#ppt_w*1.125000"/>
                                          </p:val>
                                        </p:tav>
                                        <p:tav tm="100000">
                                          <p:val>
                                            <p:strVal val="#ppt_x"/>
                                          </p:val>
                                        </p:tav>
                                      </p:tavLst>
                                    </p:anim>
                                    <p:animEffect transition="in" filter="wipe(right)">
                                      <p:cBhvr>
                                        <p:cTn id="21" dur="400"/>
                                        <p:tgtEl>
                                          <p:spTgt spid="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p:cTn id="24" dur="400"/>
                                        <p:tgtEl>
                                          <p:spTgt spid="19"/>
                                        </p:tgtEl>
                                        <p:attrNameLst>
                                          <p:attrName>ppt_y</p:attrName>
                                        </p:attrNameLst>
                                      </p:cBhvr>
                                      <p:tavLst>
                                        <p:tav tm="0">
                                          <p:val>
                                            <p:strVal val="#ppt_y-#ppt_h*1.125000"/>
                                          </p:val>
                                        </p:tav>
                                        <p:tav tm="100000">
                                          <p:val>
                                            <p:strVal val="#ppt_y"/>
                                          </p:val>
                                        </p:tav>
                                      </p:tavLst>
                                    </p:anim>
                                    <p:animEffect transition="in" filter="wipe(down)">
                                      <p:cBhvr>
                                        <p:cTn id="25" dur="400"/>
                                        <p:tgtEl>
                                          <p:spTgt spid="19"/>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p:cTn id="28" dur="400"/>
                                        <p:tgtEl>
                                          <p:spTgt spid="20"/>
                                        </p:tgtEl>
                                        <p:attrNameLst>
                                          <p:attrName>ppt_y</p:attrName>
                                        </p:attrNameLst>
                                      </p:cBhvr>
                                      <p:tavLst>
                                        <p:tav tm="0">
                                          <p:val>
                                            <p:strVal val="#ppt_y-#ppt_h*1.125000"/>
                                          </p:val>
                                        </p:tav>
                                        <p:tav tm="100000">
                                          <p:val>
                                            <p:strVal val="#ppt_y"/>
                                          </p:val>
                                        </p:tav>
                                      </p:tavLst>
                                    </p:anim>
                                    <p:animEffect transition="in" filter="wipe(down)">
                                      <p:cBhvr>
                                        <p:cTn id="29" dur="400"/>
                                        <p:tgtEl>
                                          <p:spTgt spid="20"/>
                                        </p:tgtEl>
                                      </p:cBhvr>
                                    </p:animEffect>
                                  </p:childTnLst>
                                </p:cTn>
                              </p:par>
                            </p:childTnLst>
                          </p:cTn>
                        </p:par>
                        <p:par>
                          <p:cTn id="30" fill="hold" nodeType="afterGroup">
                            <p:stCondLst>
                              <p:cond delay="1800"/>
                            </p:stCondLst>
                            <p:childTnLst>
                              <p:par>
                                <p:cTn id="31" presetID="1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400"/>
                                        <p:tgtEl>
                                          <p:spTgt spid="13"/>
                                        </p:tgtEl>
                                        <p:attrNameLst>
                                          <p:attrName>ppt_x</p:attrName>
                                        </p:attrNameLst>
                                      </p:cBhvr>
                                      <p:tavLst>
                                        <p:tav tm="0">
                                          <p:val>
                                            <p:strVal val="#ppt_x-#ppt_w*1.125000"/>
                                          </p:val>
                                        </p:tav>
                                        <p:tav tm="100000">
                                          <p:val>
                                            <p:strVal val="#ppt_x"/>
                                          </p:val>
                                        </p:tav>
                                      </p:tavLst>
                                    </p:anim>
                                    <p:animEffect transition="in" filter="wipe(right)">
                                      <p:cBhvr>
                                        <p:cTn id="34" dur="400"/>
                                        <p:tgtEl>
                                          <p:spTgt spid="1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 calcmode="lin" valueType="num">
                                      <p:cBhvr>
                                        <p:cTn id="37" dur="400"/>
                                        <p:tgtEl>
                                          <p:spTgt spid="21"/>
                                        </p:tgtEl>
                                        <p:attrNameLst>
                                          <p:attrName>ppt_y</p:attrName>
                                        </p:attrNameLst>
                                      </p:cBhvr>
                                      <p:tavLst>
                                        <p:tav tm="0">
                                          <p:val>
                                            <p:strVal val="#ppt_y-#ppt_h*1.125000"/>
                                          </p:val>
                                        </p:tav>
                                        <p:tav tm="100000">
                                          <p:val>
                                            <p:strVal val="#ppt_y"/>
                                          </p:val>
                                        </p:tav>
                                      </p:tavLst>
                                    </p:anim>
                                    <p:animEffect transition="in" filter="wipe(down)">
                                      <p:cBhvr>
                                        <p:cTn id="38" dur="400"/>
                                        <p:tgtEl>
                                          <p:spTgt spid="21"/>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 calcmode="lin" valueType="num">
                                      <p:cBhvr>
                                        <p:cTn id="41" dur="400"/>
                                        <p:tgtEl>
                                          <p:spTgt spid="22"/>
                                        </p:tgtEl>
                                        <p:attrNameLst>
                                          <p:attrName>ppt_y</p:attrName>
                                        </p:attrNameLst>
                                      </p:cBhvr>
                                      <p:tavLst>
                                        <p:tav tm="0">
                                          <p:val>
                                            <p:strVal val="#ppt_y-#ppt_h*1.125000"/>
                                          </p:val>
                                        </p:tav>
                                        <p:tav tm="100000">
                                          <p:val>
                                            <p:strVal val="#ppt_y"/>
                                          </p:val>
                                        </p:tav>
                                      </p:tavLst>
                                    </p:anim>
                                    <p:animEffect transition="in" filter="wipe(down)">
                                      <p:cBhvr>
                                        <p:cTn id="42" dur="400"/>
                                        <p:tgtEl>
                                          <p:spTgt spid="22"/>
                                        </p:tgtEl>
                                      </p:cBhvr>
                                    </p:animEffect>
                                  </p:childTnLst>
                                </p:cTn>
                              </p:par>
                            </p:childTnLst>
                          </p:cTn>
                        </p:par>
                        <p:par>
                          <p:cTn id="43" fill="hold" nodeType="afterGroup">
                            <p:stCondLst>
                              <p:cond delay="2700"/>
                            </p:stCondLst>
                            <p:childTnLst>
                              <p:par>
                                <p:cTn id="44" presetID="12" presetClass="entr" presetSubtype="8"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400"/>
                                        <p:tgtEl>
                                          <p:spTgt spid="10"/>
                                        </p:tgtEl>
                                        <p:attrNameLst>
                                          <p:attrName>ppt_x</p:attrName>
                                        </p:attrNameLst>
                                      </p:cBhvr>
                                      <p:tavLst>
                                        <p:tav tm="0">
                                          <p:val>
                                            <p:strVal val="#ppt_x-#ppt_w*1.125000"/>
                                          </p:val>
                                        </p:tav>
                                        <p:tav tm="100000">
                                          <p:val>
                                            <p:strVal val="#ppt_x"/>
                                          </p:val>
                                        </p:tav>
                                      </p:tavLst>
                                    </p:anim>
                                    <p:animEffect transition="in" filter="wipe(right)">
                                      <p:cBhvr>
                                        <p:cTn id="47" dur="400"/>
                                        <p:tgtEl>
                                          <p:spTgt spid="10"/>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3"/>
                                        </p:tgtEl>
                                        <p:attrNameLst>
                                          <p:attrName>style.visibility</p:attrName>
                                        </p:attrNameLst>
                                      </p:cBhvr>
                                      <p:to>
                                        <p:strVal val="visible"/>
                                      </p:to>
                                    </p:set>
                                    <p:anim calcmode="lin" valueType="num">
                                      <p:cBhvr>
                                        <p:cTn id="50" dur="400"/>
                                        <p:tgtEl>
                                          <p:spTgt spid="23"/>
                                        </p:tgtEl>
                                        <p:attrNameLst>
                                          <p:attrName>ppt_y</p:attrName>
                                        </p:attrNameLst>
                                      </p:cBhvr>
                                      <p:tavLst>
                                        <p:tav tm="0">
                                          <p:val>
                                            <p:strVal val="#ppt_y-#ppt_h*1.125000"/>
                                          </p:val>
                                        </p:tav>
                                        <p:tav tm="100000">
                                          <p:val>
                                            <p:strVal val="#ppt_y"/>
                                          </p:val>
                                        </p:tav>
                                      </p:tavLst>
                                    </p:anim>
                                    <p:animEffect transition="in" filter="wipe(down)">
                                      <p:cBhvr>
                                        <p:cTn id="51" dur="400"/>
                                        <p:tgtEl>
                                          <p:spTgt spid="23"/>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4"/>
                                        </p:tgtEl>
                                        <p:attrNameLst>
                                          <p:attrName>style.visibility</p:attrName>
                                        </p:attrNameLst>
                                      </p:cBhvr>
                                      <p:to>
                                        <p:strVal val="visible"/>
                                      </p:to>
                                    </p:set>
                                    <p:anim calcmode="lin" valueType="num">
                                      <p:cBhvr>
                                        <p:cTn id="54" dur="400"/>
                                        <p:tgtEl>
                                          <p:spTgt spid="24"/>
                                        </p:tgtEl>
                                        <p:attrNameLst>
                                          <p:attrName>ppt_y</p:attrName>
                                        </p:attrNameLst>
                                      </p:cBhvr>
                                      <p:tavLst>
                                        <p:tav tm="0">
                                          <p:val>
                                            <p:strVal val="#ppt_y-#ppt_h*1.125000"/>
                                          </p:val>
                                        </p:tav>
                                        <p:tav tm="100000">
                                          <p:val>
                                            <p:strVal val="#ppt_y"/>
                                          </p:val>
                                        </p:tav>
                                      </p:tavLst>
                                    </p:anim>
                                    <p:animEffect transition="in" filter="wipe(down)">
                                      <p:cBhvr>
                                        <p:cTn id="55" dur="400"/>
                                        <p:tgtEl>
                                          <p:spTgt spid="24"/>
                                        </p:tgtEl>
                                      </p:cBhvr>
                                    </p:animEffect>
                                  </p:childTnLst>
                                </p:cTn>
                              </p:par>
                            </p:childTnLst>
                          </p:cTn>
                        </p:par>
                        <p:par>
                          <p:cTn id="56" fill="hold" nodeType="afterGroup">
                            <p:stCondLst>
                              <p:cond delay="3600"/>
                            </p:stCondLst>
                            <p:childTnLst>
                              <p:par>
                                <p:cTn id="57" presetID="16" presetClass="entr" presetSubtype="37"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outVertical)">
                                      <p:cBhvr>
                                        <p:cTn id="59" dur="750"/>
                                        <p:tgtEl>
                                          <p:spTgt spid="25"/>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2389188"/>
            <a:ext cx="12192000" cy="1292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sp>
        <p:nvSpPr>
          <p:cNvPr id="40" name="文本框 17"/>
          <p:cNvSpPr txBox="1"/>
          <p:nvPr/>
        </p:nvSpPr>
        <p:spPr>
          <a:xfrm>
            <a:off x="4449763" y="2686050"/>
            <a:ext cx="4319587" cy="788988"/>
          </a:xfrm>
          <a:prstGeom prst="rect">
            <a:avLst/>
          </a:prstGeom>
          <a:noFill/>
        </p:spPr>
        <p:txBody>
          <a:bodyPr>
            <a:spAutoFit/>
          </a:bodyPr>
          <a:lstStyle/>
          <a:p>
            <a:pPr eaLnBrk="1" fontAlgn="auto" hangingPunct="1">
              <a:buFont typeface="Arial" panose="020B0604020202020204" pitchFamily="34" charset="0"/>
              <a:buNone/>
              <a:defRPr/>
            </a:pPr>
            <a:r>
              <a:rPr lang="zh-CN" altLang="en-US" sz="4265" b="1" noProof="1">
                <a:solidFill>
                  <a:schemeClr val="bg1"/>
                </a:solidFill>
                <a:latin typeface="微软雅黑" panose="020B0503020204020204" pitchFamily="34" charset="-122"/>
                <a:ea typeface="微软雅黑" panose="020B0503020204020204" pitchFamily="34" charset="-122"/>
              </a:rPr>
              <a:t>成功项目展示</a:t>
            </a:r>
            <a:endParaRPr lang="en-US" altLang="zh-CN" sz="4265" b="1" noProof="1">
              <a:solidFill>
                <a:schemeClr val="bg1"/>
              </a:solidFill>
              <a:latin typeface="微软雅黑" panose="020B0503020204020204" pitchFamily="34" charset="-122"/>
              <a:ea typeface="微软雅黑" panose="020B0503020204020204" pitchFamily="34" charset="-122"/>
            </a:endParaRPr>
          </a:p>
        </p:txBody>
      </p:sp>
      <p:grpSp>
        <p:nvGrpSpPr>
          <p:cNvPr id="76" name="组合 75"/>
          <p:cNvGrpSpPr>
            <a:grpSpLocks/>
          </p:cNvGrpSpPr>
          <p:nvPr/>
        </p:nvGrpSpPr>
        <p:grpSpPr bwMode="auto">
          <a:xfrm>
            <a:off x="4656138" y="1531938"/>
            <a:ext cx="552450" cy="552450"/>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Calibri" panose="020F0502020204030204"/>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grpSp>
      </p:grpSp>
      <p:grpSp>
        <p:nvGrpSpPr>
          <p:cNvPr id="77" name="组合 76"/>
          <p:cNvGrpSpPr>
            <a:grpSpLocks/>
          </p:cNvGrpSpPr>
          <p:nvPr/>
        </p:nvGrpSpPr>
        <p:grpSpPr bwMode="auto">
          <a:xfrm>
            <a:off x="5400675" y="1531938"/>
            <a:ext cx="552450" cy="552450"/>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Calibri" panose="020F0502020204030204"/>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9"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0"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1"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2"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grpSp>
      </p:grpSp>
      <p:grpSp>
        <p:nvGrpSpPr>
          <p:cNvPr id="79" name="组合 78"/>
          <p:cNvGrpSpPr>
            <a:grpSpLocks/>
          </p:cNvGrpSpPr>
          <p:nvPr/>
        </p:nvGrpSpPr>
        <p:grpSpPr bwMode="auto">
          <a:xfrm>
            <a:off x="6838950" y="1531938"/>
            <a:ext cx="554038" cy="552450"/>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Calibri" panose="020F0502020204030204"/>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grpSp>
      </p:grpSp>
      <p:grpSp>
        <p:nvGrpSpPr>
          <p:cNvPr id="78" name="组合 77"/>
          <p:cNvGrpSpPr>
            <a:grpSpLocks/>
          </p:cNvGrpSpPr>
          <p:nvPr/>
        </p:nvGrpSpPr>
        <p:grpSpPr bwMode="auto">
          <a:xfrm>
            <a:off x="6099175" y="1531938"/>
            <a:ext cx="552450" cy="552450"/>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bg1"/>
                </a:solidFill>
                <a:latin typeface="Calibri" panose="020F0502020204030204"/>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grpSp>
      </p:grpSp>
      <p:grpSp>
        <p:nvGrpSpPr>
          <p:cNvPr id="83" name="组合 82"/>
          <p:cNvGrpSpPr>
            <a:grpSpLocks/>
          </p:cNvGrpSpPr>
          <p:nvPr/>
        </p:nvGrpSpPr>
        <p:grpSpPr bwMode="auto">
          <a:xfrm>
            <a:off x="1822450" y="1985963"/>
            <a:ext cx="2114550" cy="2114550"/>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sz="5865" noProof="1">
                <a:latin typeface="微软雅黑" panose="020B0503020204020204" pitchFamily="34" charset="-122"/>
                <a:ea typeface="微软雅黑" panose="020B0503020204020204" pitchFamily="34" charset="-122"/>
              </a:endParaRPr>
            </a:p>
          </p:txBody>
        </p:sp>
        <p:sp>
          <p:nvSpPr>
            <p:cNvPr id="45069" name="Text Box 58"/>
            <p:cNvSpPr txBox="1">
              <a:spLocks noChangeArrowheads="1"/>
            </p:cNvSpPr>
            <p:nvPr/>
          </p:nvSpPr>
          <p:spPr bwMode="auto">
            <a:xfrm>
              <a:off x="1159958" y="3077737"/>
              <a:ext cx="782803" cy="70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8800">
                  <a:solidFill>
                    <a:schemeClr val="bg1"/>
                  </a:solidFill>
                  <a:latin typeface="Impact" panose="020B0806030902050204" pitchFamily="34" charset="0"/>
                  <a:ea typeface="微软雅黑" panose="020B0503020204020204" pitchFamily="34" charset="-122"/>
                </a:rPr>
                <a:t>03</a:t>
              </a:r>
            </a:p>
          </p:txBody>
        </p:sp>
      </p:grpSp>
      <p:pic>
        <p:nvPicPr>
          <p:cNvPr id="80" name="图片 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2132" y="4220603"/>
            <a:ext cx="8719200" cy="1591057"/>
          </a:xfrm>
          <a:prstGeom prst="rect">
            <a:avLst/>
          </a:prstGeom>
        </p:spPr>
      </p:pic>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nodeType="afterGroup">
                            <p:stCondLst>
                              <p:cond delay="115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nodeType="afterGroup">
                            <p:stCondLst>
                              <p:cond delay="255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8" name="Group 66"/>
          <p:cNvGrpSpPr/>
          <p:nvPr/>
        </p:nvGrpSpPr>
        <p:grpSpPr bwMode="auto">
          <a:xfrm>
            <a:off x="1007435" y="1796818"/>
            <a:ext cx="5095541" cy="4287242"/>
            <a:chOff x="720" y="839"/>
            <a:chExt cx="3740" cy="3146"/>
          </a:xfrm>
          <a:solidFill>
            <a:srgbClr val="F8F8F8"/>
          </a:solidFill>
        </p:grpSpPr>
        <p:sp>
          <p:nvSpPr>
            <p:cNvPr id="29"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30"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31"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32"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33"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34"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35"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36"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solidFill>
              <a:schemeClr val="bg1">
                <a:lumMod val="65000"/>
              </a:schemeClr>
            </a:solid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37"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38"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39"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40"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41"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42"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solidFill>
              <a:schemeClr val="bg1">
                <a:lumMod val="65000"/>
              </a:schemeClr>
            </a:solid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43"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44"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45"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46"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47"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48"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49"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50"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51"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52"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53"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54"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55"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56"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57"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58"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59"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60"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61"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62"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bg1">
                <a:lumMod val="65000"/>
              </a:schemeClr>
            </a:solid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63"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64"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65"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66"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67"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68"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69"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70"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71"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72"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73"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74"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75"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76"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77"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78"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79"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80"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81"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82"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83"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84"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85"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86"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89"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90"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solidFill>
              <a:schemeClr val="bg1">
                <a:lumMod val="65000"/>
              </a:schemeClr>
            </a:solid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91"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92"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grpSp>
      <p:cxnSp>
        <p:nvCxnSpPr>
          <p:cNvPr id="93" name="直接连接符 92"/>
          <p:cNvCxnSpPr/>
          <p:nvPr/>
        </p:nvCxnSpPr>
        <p:spPr>
          <a:xfrm>
            <a:off x="5286375" y="3248025"/>
            <a:ext cx="336550" cy="3302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5622925" y="3578225"/>
            <a:ext cx="1641475" cy="1111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4391025" y="3883025"/>
            <a:ext cx="336550" cy="3317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V="1">
            <a:off x="4727575" y="4203700"/>
            <a:ext cx="2536825" cy="1111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5140325" y="4837113"/>
            <a:ext cx="420688" cy="27305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5561013" y="4837113"/>
            <a:ext cx="170338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4321175" y="5472113"/>
            <a:ext cx="336550" cy="3302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4657725" y="5802313"/>
            <a:ext cx="260667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1" name="矩形 100"/>
          <p:cNvSpPr/>
          <p:nvPr/>
        </p:nvSpPr>
        <p:spPr>
          <a:xfrm>
            <a:off x="5895975" y="3235325"/>
            <a:ext cx="1363663" cy="346075"/>
          </a:xfrm>
          <a:prstGeom prst="rect">
            <a:avLst/>
          </a:prstGeom>
        </p:spPr>
        <p:txBody>
          <a:bodyPr wrap="none" lIns="121962" tIns="60981" rIns="121962" bIns="60981">
            <a:spAutoFit/>
          </a:bodyPr>
          <a:lstStyle/>
          <a:p>
            <a:pPr eaLnBrk="1" fontAlgn="auto" hangingPunct="1">
              <a:buFont typeface="Arial" panose="020B0604020202020204" pitchFamily="34" charset="0"/>
              <a:buNone/>
              <a:defRPr/>
            </a:pPr>
            <a:r>
              <a:rPr lang="zh-CN" altLang="en-US" sz="1465" noProof="1">
                <a:solidFill>
                  <a:prstClr val="black"/>
                </a:solidFill>
                <a:latin typeface="+mj-ea"/>
                <a:ea typeface="+mj-ea"/>
              </a:rPr>
              <a:t>点击添加文本</a:t>
            </a:r>
          </a:p>
        </p:txBody>
      </p:sp>
      <p:sp>
        <p:nvSpPr>
          <p:cNvPr id="102" name="矩形 101"/>
          <p:cNvSpPr/>
          <p:nvPr/>
        </p:nvSpPr>
        <p:spPr>
          <a:xfrm>
            <a:off x="5895975" y="3856038"/>
            <a:ext cx="1363663" cy="346075"/>
          </a:xfrm>
          <a:prstGeom prst="rect">
            <a:avLst/>
          </a:prstGeom>
        </p:spPr>
        <p:txBody>
          <a:bodyPr wrap="none" lIns="121962" tIns="60981" rIns="121962" bIns="60981">
            <a:spAutoFit/>
          </a:bodyPr>
          <a:lstStyle/>
          <a:p>
            <a:pPr eaLnBrk="1" fontAlgn="auto" hangingPunct="1">
              <a:buFont typeface="Arial" panose="020B0604020202020204" pitchFamily="34" charset="0"/>
              <a:buNone/>
              <a:defRPr/>
            </a:pPr>
            <a:r>
              <a:rPr lang="zh-CN" altLang="en-US" sz="1465" noProof="1">
                <a:solidFill>
                  <a:prstClr val="black"/>
                </a:solidFill>
                <a:latin typeface="+mj-ea"/>
                <a:ea typeface="+mj-ea"/>
              </a:rPr>
              <a:t>点击添加文本</a:t>
            </a:r>
          </a:p>
        </p:txBody>
      </p:sp>
      <p:sp>
        <p:nvSpPr>
          <p:cNvPr id="103" name="矩形 102"/>
          <p:cNvSpPr/>
          <p:nvPr/>
        </p:nvSpPr>
        <p:spPr>
          <a:xfrm>
            <a:off x="5895975" y="4492625"/>
            <a:ext cx="1363663" cy="344488"/>
          </a:xfrm>
          <a:prstGeom prst="rect">
            <a:avLst/>
          </a:prstGeom>
        </p:spPr>
        <p:txBody>
          <a:bodyPr wrap="none" lIns="121962" tIns="60981" rIns="121962" bIns="60981">
            <a:spAutoFit/>
          </a:bodyPr>
          <a:lstStyle/>
          <a:p>
            <a:pPr eaLnBrk="1" fontAlgn="auto" hangingPunct="1">
              <a:buFont typeface="Arial" panose="020B0604020202020204" pitchFamily="34" charset="0"/>
              <a:buNone/>
              <a:defRPr/>
            </a:pPr>
            <a:r>
              <a:rPr lang="zh-CN" altLang="en-US" sz="1465" noProof="1">
                <a:solidFill>
                  <a:prstClr val="black"/>
                </a:solidFill>
                <a:latin typeface="+mj-ea"/>
                <a:ea typeface="+mj-ea"/>
              </a:rPr>
              <a:t>点击添加文本</a:t>
            </a:r>
          </a:p>
        </p:txBody>
      </p:sp>
      <p:sp>
        <p:nvSpPr>
          <p:cNvPr id="104" name="矩形 103"/>
          <p:cNvSpPr/>
          <p:nvPr/>
        </p:nvSpPr>
        <p:spPr>
          <a:xfrm>
            <a:off x="5895975" y="5451475"/>
            <a:ext cx="1363663" cy="344488"/>
          </a:xfrm>
          <a:prstGeom prst="rect">
            <a:avLst/>
          </a:prstGeom>
        </p:spPr>
        <p:txBody>
          <a:bodyPr wrap="none" lIns="121962" tIns="60981" rIns="121962" bIns="60981">
            <a:spAutoFit/>
          </a:bodyPr>
          <a:lstStyle/>
          <a:p>
            <a:pPr eaLnBrk="1" fontAlgn="auto" hangingPunct="1">
              <a:buFont typeface="Arial" panose="020B0604020202020204" pitchFamily="34" charset="0"/>
              <a:buNone/>
              <a:defRPr/>
            </a:pPr>
            <a:r>
              <a:rPr lang="zh-CN" altLang="en-US" sz="1465" noProof="1">
                <a:solidFill>
                  <a:prstClr val="black"/>
                </a:solidFill>
                <a:latin typeface="+mj-ea"/>
                <a:ea typeface="+mj-ea"/>
              </a:rPr>
              <a:t>点击添加文本</a:t>
            </a:r>
          </a:p>
        </p:txBody>
      </p:sp>
      <p:sp>
        <p:nvSpPr>
          <p:cNvPr id="105" name="TextBox 81"/>
          <p:cNvSpPr txBox="1"/>
          <p:nvPr/>
        </p:nvSpPr>
        <p:spPr>
          <a:xfrm>
            <a:off x="8116888" y="2660650"/>
            <a:ext cx="2971800" cy="2740025"/>
          </a:xfrm>
          <a:prstGeom prst="rect">
            <a:avLst/>
          </a:prstGeom>
          <a:noFill/>
        </p:spPr>
        <p:txBody>
          <a:bodyPr lIns="121962" tIns="60981" rIns="121962" bIns="60981">
            <a:spAutoFit/>
          </a:bodyPr>
          <a:lstStyle/>
          <a:p>
            <a:pPr eaLnBrk="1" fontAlgn="auto" hangingPunct="1">
              <a:lnSpc>
                <a:spcPct val="130000"/>
              </a:lnSpc>
              <a:buFont typeface="Arial" panose="020B0604020202020204" pitchFamily="34" charset="0"/>
              <a:buNone/>
              <a:defRPr/>
            </a:pPr>
            <a:r>
              <a:rPr lang="zh-CN" altLang="en-US" sz="1335" noProof="1">
                <a:solidFill>
                  <a:prstClr val="black">
                    <a:lumMod val="65000"/>
                    <a:lumOff val="35000"/>
                  </a:prstClr>
                </a:solidFill>
                <a:latin typeface="+mj-ea"/>
                <a:ea typeface="+mj-ea"/>
              </a:rPr>
              <a:t>      </a:t>
            </a:r>
            <a:r>
              <a:rPr lang="zh-CN" altLang="en-US" sz="1465" noProof="1">
                <a:solidFill>
                  <a:prstClr val="black"/>
                </a:solidFill>
                <a:latin typeface="+mj-ea"/>
                <a:ea typeface="+mj-ea"/>
              </a:rPr>
              <a:t>您的内容打在这里，或者通过复制您的文本后，在此框中选择粘贴，并选择只保留文字。您的内容打在这里，或者通过复制您的文本后，在此框中选择粘贴，并选择只保留文字。</a:t>
            </a:r>
            <a:endParaRPr lang="en-US" altLang="zh-CN" sz="1465" noProof="1">
              <a:solidFill>
                <a:prstClr val="black"/>
              </a:solidFill>
              <a:latin typeface="+mj-ea"/>
              <a:ea typeface="+mj-ea"/>
            </a:endParaRPr>
          </a:p>
          <a:p>
            <a:pPr eaLnBrk="1" fontAlgn="auto" hangingPunct="1">
              <a:lnSpc>
                <a:spcPct val="130000"/>
              </a:lnSpc>
              <a:buFont typeface="Arial" panose="020B0604020202020204" pitchFamily="34" charset="0"/>
              <a:buNone/>
              <a:defRPr/>
            </a:pPr>
            <a:r>
              <a:rPr lang="zh-CN" altLang="en-US" sz="1465" noProof="1">
                <a:solidFill>
                  <a:prstClr val="black"/>
                </a:solidFill>
                <a:latin typeface="+mj-ea"/>
                <a:ea typeface="+mj-ea"/>
              </a:rPr>
              <a:t>      您的内容打在这里，或者通过复制您的文本后，在此框中选择粘贴，并选择只保留文字。</a:t>
            </a:r>
          </a:p>
        </p:txBody>
      </p:sp>
      <p:sp>
        <p:nvSpPr>
          <p:cNvPr id="106" name="圆角矩形 105"/>
          <p:cNvSpPr/>
          <p:nvPr/>
        </p:nvSpPr>
        <p:spPr>
          <a:xfrm>
            <a:off x="7977188" y="2162175"/>
            <a:ext cx="3263900" cy="3965575"/>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prstClr val="white"/>
              </a:solidFill>
              <a:latin typeface="+mj-ea"/>
              <a:ea typeface="+mj-ea"/>
            </a:endParaRPr>
          </a:p>
        </p:txBody>
      </p:sp>
      <p:grpSp>
        <p:nvGrpSpPr>
          <p:cNvPr id="107" name="组合 106"/>
          <p:cNvGrpSpPr>
            <a:grpSpLocks/>
          </p:cNvGrpSpPr>
          <p:nvPr/>
        </p:nvGrpSpPr>
        <p:grpSpPr bwMode="auto">
          <a:xfrm>
            <a:off x="8655050" y="1903413"/>
            <a:ext cx="1808163" cy="576262"/>
            <a:chOff x="814328" y="3219334"/>
            <a:chExt cx="1356392" cy="432536"/>
          </a:xfrm>
        </p:grpSpPr>
        <p:grpSp>
          <p:nvGrpSpPr>
            <p:cNvPr id="108" name="组合 107"/>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110" name="圆角矩形 10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prstClr val="white"/>
                  </a:solidFill>
                  <a:latin typeface="+mj-ea"/>
                  <a:ea typeface="+mj-ea"/>
                </a:endParaRPr>
              </a:p>
            </p:txBody>
          </p:sp>
          <p:sp>
            <p:nvSpPr>
              <p:cNvPr id="111" name="圆角矩形 110"/>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prstClr val="white"/>
                  </a:solidFill>
                  <a:latin typeface="+mj-ea"/>
                  <a:ea typeface="+mj-ea"/>
                </a:endParaRPr>
              </a:p>
            </p:txBody>
          </p:sp>
        </p:grpSp>
        <p:sp>
          <p:nvSpPr>
            <p:cNvPr id="109" name="TextBox 102"/>
            <p:cNvSpPr txBox="1"/>
            <p:nvPr/>
          </p:nvSpPr>
          <p:spPr>
            <a:xfrm>
              <a:off x="831000" y="3331341"/>
              <a:ext cx="1323048" cy="213289"/>
            </a:xfrm>
            <a:prstGeom prst="rect">
              <a:avLst/>
            </a:prstGeom>
            <a:noFill/>
          </p:spPr>
          <p:txBody>
            <a:bodyPr lIns="0" tIns="0" rIns="0" bIns="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eaLnBrk="1" fontAlgn="auto" hangingPunct="1">
                <a:buFont typeface="Arial" panose="020B0604020202020204" pitchFamily="34" charset="0"/>
                <a:buNone/>
                <a:defRPr/>
              </a:pPr>
              <a:r>
                <a:rPr lang="zh-CN" altLang="en-US" sz="1865" noProof="1" smtClean="0">
                  <a:solidFill>
                    <a:srgbClr val="080808"/>
                  </a:solidFill>
                  <a:latin typeface="+mj-ea"/>
                  <a:ea typeface="+mj-ea"/>
                </a:rPr>
                <a:t>标题内容</a:t>
              </a:r>
              <a:endParaRPr lang="zh-CN" altLang="en-US" sz="1865" noProof="1">
                <a:solidFill>
                  <a:srgbClr val="080808"/>
                </a:solidFill>
                <a:latin typeface="+mj-ea"/>
                <a:ea typeface="+mj-ea"/>
              </a:endParaRPr>
            </a:p>
          </p:txBody>
        </p:sp>
      </p:grpSp>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ppt_x</p:attrName>
                                        </p:attrNameLst>
                                      </p:cBhvr>
                                      <p:tavLst>
                                        <p:tav tm="0">
                                          <p:val>
                                            <p:strVal val="0-#ppt_w/2"/>
                                          </p:val>
                                        </p:tav>
                                        <p:tav tm="100000">
                                          <p:val>
                                            <p:strVal val="#ppt_x"/>
                                          </p:val>
                                        </p:tav>
                                      </p:tavLst>
                                    </p:anim>
                                    <p:anim calcmode="lin" valueType="num">
                                      <p:cBhvr>
                                        <p:cTn id="8" dur="1000" fill="hold"/>
                                        <p:tgtEl>
                                          <p:spTgt spid="2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10" presetClass="entr" presetSubtype="0" fill="hold" nodeType="after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fade">
                                      <p:cBhvr>
                                        <p:cTn id="12" dur="500"/>
                                        <p:tgtEl>
                                          <p:spTgt spid="93"/>
                                        </p:tgtEl>
                                      </p:cBhvr>
                                    </p:animEffect>
                                  </p:childTnLst>
                                </p:cTn>
                              </p:par>
                              <p:par>
                                <p:cTn id="13" presetID="10" presetClass="entr" presetSubtype="0" fill="hold" nodeType="with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500"/>
                                        <p:tgtEl>
                                          <p:spTgt spid="94"/>
                                        </p:tgtEl>
                                      </p:cBhvr>
                                    </p:animEffect>
                                  </p:childTnLst>
                                </p:cTn>
                              </p:par>
                              <p:par>
                                <p:cTn id="16" presetID="10" presetClass="entr" presetSubtype="0" fill="hold" nodeType="withEffect">
                                  <p:stCondLst>
                                    <p:cond delay="0"/>
                                  </p:stCondLst>
                                  <p:childTnLst>
                                    <p:set>
                                      <p:cBhvr>
                                        <p:cTn id="17" dur="1" fill="hold">
                                          <p:stCondLst>
                                            <p:cond delay="0"/>
                                          </p:stCondLst>
                                        </p:cTn>
                                        <p:tgtEl>
                                          <p:spTgt spid="95"/>
                                        </p:tgtEl>
                                        <p:attrNameLst>
                                          <p:attrName>style.visibility</p:attrName>
                                        </p:attrNameLst>
                                      </p:cBhvr>
                                      <p:to>
                                        <p:strVal val="visible"/>
                                      </p:to>
                                    </p:set>
                                    <p:animEffect transition="in" filter="fade">
                                      <p:cBhvr>
                                        <p:cTn id="18" dur="500"/>
                                        <p:tgtEl>
                                          <p:spTgt spid="95"/>
                                        </p:tgtEl>
                                      </p:cBhvr>
                                    </p:animEffect>
                                  </p:childTnLst>
                                </p:cTn>
                              </p:par>
                              <p:par>
                                <p:cTn id="19" presetID="10" presetClass="entr" presetSubtype="0" fill="hold" nodeType="withEffect">
                                  <p:stCondLst>
                                    <p:cond delay="0"/>
                                  </p:stCondLst>
                                  <p:childTnLst>
                                    <p:set>
                                      <p:cBhvr>
                                        <p:cTn id="20" dur="1" fill="hold">
                                          <p:stCondLst>
                                            <p:cond delay="0"/>
                                          </p:stCondLst>
                                        </p:cTn>
                                        <p:tgtEl>
                                          <p:spTgt spid="96"/>
                                        </p:tgtEl>
                                        <p:attrNameLst>
                                          <p:attrName>style.visibility</p:attrName>
                                        </p:attrNameLst>
                                      </p:cBhvr>
                                      <p:to>
                                        <p:strVal val="visible"/>
                                      </p:to>
                                    </p:set>
                                    <p:animEffect transition="in" filter="fade">
                                      <p:cBhvr>
                                        <p:cTn id="21" dur="500"/>
                                        <p:tgtEl>
                                          <p:spTgt spid="96"/>
                                        </p:tgtEl>
                                      </p:cBhvr>
                                    </p:animEffect>
                                  </p:childTnLst>
                                </p:cTn>
                              </p:par>
                              <p:par>
                                <p:cTn id="22" presetID="10" presetClass="entr" presetSubtype="0" fill="hold" nodeType="withEffect">
                                  <p:stCondLst>
                                    <p:cond delay="0"/>
                                  </p:stCondLst>
                                  <p:childTnLst>
                                    <p:set>
                                      <p:cBhvr>
                                        <p:cTn id="23" dur="1" fill="hold">
                                          <p:stCondLst>
                                            <p:cond delay="0"/>
                                          </p:stCondLst>
                                        </p:cTn>
                                        <p:tgtEl>
                                          <p:spTgt spid="97"/>
                                        </p:tgtEl>
                                        <p:attrNameLst>
                                          <p:attrName>style.visibility</p:attrName>
                                        </p:attrNameLst>
                                      </p:cBhvr>
                                      <p:to>
                                        <p:strVal val="visible"/>
                                      </p:to>
                                    </p:set>
                                    <p:animEffect transition="in" filter="fade">
                                      <p:cBhvr>
                                        <p:cTn id="24" dur="500"/>
                                        <p:tgtEl>
                                          <p:spTgt spid="97"/>
                                        </p:tgtEl>
                                      </p:cBhvr>
                                    </p:animEffect>
                                  </p:childTnLst>
                                </p:cTn>
                              </p:par>
                              <p:par>
                                <p:cTn id="25" presetID="10" presetClass="entr" presetSubtype="0" fill="hold" nodeType="with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fade">
                                      <p:cBhvr>
                                        <p:cTn id="27" dur="500"/>
                                        <p:tgtEl>
                                          <p:spTgt spid="98"/>
                                        </p:tgtEl>
                                      </p:cBhvr>
                                    </p:animEffect>
                                  </p:childTnLst>
                                </p:cTn>
                              </p:par>
                              <p:par>
                                <p:cTn id="28" presetID="10" presetClass="entr" presetSubtype="0" fill="hold" nodeType="withEffect">
                                  <p:stCondLst>
                                    <p:cond delay="0"/>
                                  </p:stCondLst>
                                  <p:childTnLst>
                                    <p:set>
                                      <p:cBhvr>
                                        <p:cTn id="29" dur="1" fill="hold">
                                          <p:stCondLst>
                                            <p:cond delay="0"/>
                                          </p:stCondLst>
                                        </p:cTn>
                                        <p:tgtEl>
                                          <p:spTgt spid="99"/>
                                        </p:tgtEl>
                                        <p:attrNameLst>
                                          <p:attrName>style.visibility</p:attrName>
                                        </p:attrNameLst>
                                      </p:cBhvr>
                                      <p:to>
                                        <p:strVal val="visible"/>
                                      </p:to>
                                    </p:set>
                                    <p:animEffect transition="in" filter="fade">
                                      <p:cBhvr>
                                        <p:cTn id="30" dur="500"/>
                                        <p:tgtEl>
                                          <p:spTgt spid="99"/>
                                        </p:tgtEl>
                                      </p:cBhvr>
                                    </p:animEffect>
                                  </p:childTnLst>
                                </p:cTn>
                              </p:par>
                              <p:par>
                                <p:cTn id="31" presetID="10" presetClass="entr" presetSubtype="0" fill="hold"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500"/>
                                        <p:tgtEl>
                                          <p:spTgt spid="10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4"/>
                                        </p:tgtEl>
                                        <p:attrNameLst>
                                          <p:attrName>style.visibility</p:attrName>
                                        </p:attrNameLst>
                                      </p:cBhvr>
                                      <p:to>
                                        <p:strVal val="visible"/>
                                      </p:to>
                                    </p:set>
                                    <p:animEffect transition="in" filter="fade">
                                      <p:cBhvr>
                                        <p:cTn id="36" dur="500"/>
                                        <p:tgtEl>
                                          <p:spTgt spid="10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3"/>
                                        </p:tgtEl>
                                        <p:attrNameLst>
                                          <p:attrName>style.visibility</p:attrName>
                                        </p:attrNameLst>
                                      </p:cBhvr>
                                      <p:to>
                                        <p:strVal val="visible"/>
                                      </p:to>
                                    </p:set>
                                    <p:animEffect transition="in" filter="fade">
                                      <p:cBhvr>
                                        <p:cTn id="39" dur="500"/>
                                        <p:tgtEl>
                                          <p:spTgt spid="10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fade">
                                      <p:cBhvr>
                                        <p:cTn id="42" dur="500"/>
                                        <p:tgtEl>
                                          <p:spTgt spid="10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1"/>
                                        </p:tgtEl>
                                        <p:attrNameLst>
                                          <p:attrName>style.visibility</p:attrName>
                                        </p:attrNameLst>
                                      </p:cBhvr>
                                      <p:to>
                                        <p:strVal val="visible"/>
                                      </p:to>
                                    </p:set>
                                    <p:animEffect transition="in" filter="fade">
                                      <p:cBhvr>
                                        <p:cTn id="45" dur="500"/>
                                        <p:tgtEl>
                                          <p:spTgt spid="101"/>
                                        </p:tgtEl>
                                      </p:cBhvr>
                                    </p:animEffect>
                                  </p:childTnLst>
                                </p:cTn>
                              </p:par>
                            </p:childTnLst>
                          </p:cTn>
                        </p:par>
                        <p:par>
                          <p:cTn id="46" fill="hold" nodeType="afterGroup">
                            <p:stCondLst>
                              <p:cond delay="1500"/>
                            </p:stCondLst>
                            <p:childTnLst>
                              <p:par>
                                <p:cTn id="47" presetID="53" presetClass="entr" presetSubtype="16" fill="hold" nodeType="afterEffect">
                                  <p:stCondLst>
                                    <p:cond delay="0"/>
                                  </p:stCondLst>
                                  <p:childTnLst>
                                    <p:set>
                                      <p:cBhvr>
                                        <p:cTn id="48" dur="1" fill="hold">
                                          <p:stCondLst>
                                            <p:cond delay="0"/>
                                          </p:stCondLst>
                                        </p:cTn>
                                        <p:tgtEl>
                                          <p:spTgt spid="107"/>
                                        </p:tgtEl>
                                        <p:attrNameLst>
                                          <p:attrName>style.visibility</p:attrName>
                                        </p:attrNameLst>
                                      </p:cBhvr>
                                      <p:to>
                                        <p:strVal val="visible"/>
                                      </p:to>
                                    </p:set>
                                    <p:anim calcmode="lin" valueType="num">
                                      <p:cBhvr>
                                        <p:cTn id="49" dur="500" fill="hold"/>
                                        <p:tgtEl>
                                          <p:spTgt spid="107"/>
                                        </p:tgtEl>
                                        <p:attrNameLst>
                                          <p:attrName>ppt_w</p:attrName>
                                        </p:attrNameLst>
                                      </p:cBhvr>
                                      <p:tavLst>
                                        <p:tav tm="0">
                                          <p:val>
                                            <p:fltVal val="0"/>
                                          </p:val>
                                        </p:tav>
                                        <p:tav tm="100000">
                                          <p:val>
                                            <p:strVal val="#ppt_w"/>
                                          </p:val>
                                        </p:tav>
                                      </p:tavLst>
                                    </p:anim>
                                    <p:anim calcmode="lin" valueType="num">
                                      <p:cBhvr>
                                        <p:cTn id="50" dur="500" fill="hold"/>
                                        <p:tgtEl>
                                          <p:spTgt spid="107"/>
                                        </p:tgtEl>
                                        <p:attrNameLst>
                                          <p:attrName>ppt_h</p:attrName>
                                        </p:attrNameLst>
                                      </p:cBhvr>
                                      <p:tavLst>
                                        <p:tav tm="0">
                                          <p:val>
                                            <p:fltVal val="0"/>
                                          </p:val>
                                        </p:tav>
                                        <p:tav tm="100000">
                                          <p:val>
                                            <p:strVal val="#ppt_h"/>
                                          </p:val>
                                        </p:tav>
                                      </p:tavLst>
                                    </p:anim>
                                    <p:animEffect transition="in" filter="fade">
                                      <p:cBhvr>
                                        <p:cTn id="51" dur="500"/>
                                        <p:tgtEl>
                                          <p:spTgt spid="107"/>
                                        </p:tgtEl>
                                      </p:cBhvr>
                                    </p:animEffect>
                                  </p:childTnLst>
                                </p:cTn>
                              </p:par>
                            </p:childTnLst>
                          </p:cTn>
                        </p:par>
                        <p:par>
                          <p:cTn id="52" fill="hold" nodeType="afterGroup">
                            <p:stCondLst>
                              <p:cond delay="2000"/>
                            </p:stCondLst>
                            <p:childTnLst>
                              <p:par>
                                <p:cTn id="53" presetID="22" presetClass="entr" presetSubtype="8" fill="hold" grpId="0" nodeType="afterEffect">
                                  <p:stCondLst>
                                    <p:cond delay="0"/>
                                  </p:stCondLst>
                                  <p:iterate type="lt">
                                    <p:tmPct val="30000"/>
                                  </p:iterate>
                                  <p:childTnLst>
                                    <p:set>
                                      <p:cBhvr>
                                        <p:cTn id="54" dur="1" fill="hold">
                                          <p:stCondLst>
                                            <p:cond delay="0"/>
                                          </p:stCondLst>
                                        </p:cTn>
                                        <p:tgtEl>
                                          <p:spTgt spid="105"/>
                                        </p:tgtEl>
                                        <p:attrNameLst>
                                          <p:attrName>style.visibility</p:attrName>
                                        </p:attrNameLst>
                                      </p:cBhvr>
                                      <p:to>
                                        <p:strVal val="visible"/>
                                      </p:to>
                                    </p:set>
                                    <p:animEffect transition="in" filter="wipe(left)">
                                      <p:cBhvr>
                                        <p:cTn id="55" dur="50"/>
                                        <p:tgtEl>
                                          <p:spTgt spid="105"/>
                                        </p:tgtEl>
                                      </p:cBhvr>
                                    </p:animEffect>
                                  </p:childTnLst>
                                </p:cTn>
                              </p:par>
                              <p:par>
                                <p:cTn id="56" presetID="36" presetClass="emph" presetSubtype="0" fill="hold" grpId="1" nodeType="withEffect">
                                  <p:stCondLst>
                                    <p:cond delay="0"/>
                                  </p:stCondLst>
                                  <p:iterate type="lt">
                                    <p:tmPct val="30000"/>
                                  </p:iterate>
                                  <p:childTnLst>
                                    <p:animScale>
                                      <p:cBhvr>
                                        <p:cTn id="57" dur="25" autoRev="1" fill="hold">
                                          <p:stCondLst>
                                            <p:cond delay="0"/>
                                          </p:stCondLst>
                                        </p:cTn>
                                        <p:tgtEl>
                                          <p:spTgt spid="105"/>
                                        </p:tgtEl>
                                      </p:cBhvr>
                                      <p:to x="80000" y="100000"/>
                                    </p:animScale>
                                    <p:anim by="(#ppt_w*0.10)" calcmode="lin" valueType="num">
                                      <p:cBhvr>
                                        <p:cTn id="58" dur="25" autoRev="1" fill="hold">
                                          <p:stCondLst>
                                            <p:cond delay="0"/>
                                          </p:stCondLst>
                                        </p:cTn>
                                        <p:tgtEl>
                                          <p:spTgt spid="105"/>
                                        </p:tgtEl>
                                        <p:attrNameLst>
                                          <p:attrName>ppt_x</p:attrName>
                                        </p:attrNameLst>
                                      </p:cBhvr>
                                    </p:anim>
                                    <p:anim by="(-#ppt_w*0.10)" calcmode="lin" valueType="num">
                                      <p:cBhvr>
                                        <p:cTn id="59" dur="25" autoRev="1" fill="hold">
                                          <p:stCondLst>
                                            <p:cond delay="0"/>
                                          </p:stCondLst>
                                        </p:cTn>
                                        <p:tgtEl>
                                          <p:spTgt spid="105"/>
                                        </p:tgtEl>
                                        <p:attrNameLst>
                                          <p:attrName>ppt_y</p:attrName>
                                        </p:attrNameLst>
                                      </p:cBhvr>
                                    </p:anim>
                                    <p:animRot by="-480000">
                                      <p:cBhvr>
                                        <p:cTn id="60" dur="25" autoRev="1" fill="hold">
                                          <p:stCondLst>
                                            <p:cond delay="0"/>
                                          </p:stCondLst>
                                        </p:cTn>
                                        <p:tgtEl>
                                          <p:spTgt spid="105"/>
                                        </p:tgtEl>
                                        <p:attrNameLst>
                                          <p:attrName>r</p:attrName>
                                        </p:attrNameLst>
                                      </p:cBhvr>
                                    </p:animRot>
                                  </p:childTnLst>
                                </p:cTn>
                              </p:par>
                              <p:par>
                                <p:cTn id="61" presetID="21" presetClass="entr" presetSubtype="1" fill="hold" grpId="0" nodeType="withEffect">
                                  <p:stCondLst>
                                    <p:cond delay="0"/>
                                  </p:stCondLst>
                                  <p:childTnLst>
                                    <p:set>
                                      <p:cBhvr>
                                        <p:cTn id="62" dur="1" fill="hold">
                                          <p:stCondLst>
                                            <p:cond delay="0"/>
                                          </p:stCondLst>
                                        </p:cTn>
                                        <p:tgtEl>
                                          <p:spTgt spid="106"/>
                                        </p:tgtEl>
                                        <p:attrNameLst>
                                          <p:attrName>style.visibility</p:attrName>
                                        </p:attrNameLst>
                                      </p:cBhvr>
                                      <p:to>
                                        <p:strVal val="visible"/>
                                      </p:to>
                                    </p:set>
                                    <p:animEffect transition="in" filter="wheel(1)">
                                      <p:cBhvr>
                                        <p:cTn id="63"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2" grpId="0"/>
      <p:bldP spid="103" grpId="0"/>
      <p:bldP spid="104" grpId="0"/>
      <p:bldP spid="105" grpId="0"/>
      <p:bldP spid="105" grpId="1"/>
      <p:bldP spid="10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空心弧 3"/>
          <p:cNvSpPr/>
          <p:nvPr/>
        </p:nvSpPr>
        <p:spPr>
          <a:xfrm rot="5400000">
            <a:off x="514350" y="1876425"/>
            <a:ext cx="4191000" cy="3898900"/>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defTabSz="913765" eaLnBrk="1" fontAlgn="auto" hangingPunct="1">
              <a:spcBef>
                <a:spcPts val="0"/>
              </a:spcBef>
              <a:spcAft>
                <a:spcPts val="0"/>
              </a:spcAft>
              <a:buFont typeface="Arial" panose="020B0604020202020204" pitchFamily="34" charset="0"/>
              <a:buNone/>
              <a:defRPr/>
            </a:pPr>
            <a:endParaRPr lang="zh-CN" altLang="en-US" sz="3320" noProof="1">
              <a:solidFill>
                <a:prstClr val="black"/>
              </a:solidFill>
              <a:latin typeface="+mj-ea"/>
              <a:ea typeface="+mj-ea"/>
              <a:cs typeface="Arial" panose="020B0604020202020204" pitchFamily="34" charset="0"/>
            </a:endParaRPr>
          </a:p>
        </p:txBody>
      </p:sp>
      <p:cxnSp>
        <p:nvCxnSpPr>
          <p:cNvPr id="5" name="直接连接符 4"/>
          <p:cNvCxnSpPr/>
          <p:nvPr/>
        </p:nvCxnSpPr>
        <p:spPr bwMode="auto">
          <a:xfrm>
            <a:off x="3422650" y="1989138"/>
            <a:ext cx="192246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bwMode="auto">
          <a:xfrm>
            <a:off x="3489325" y="5710238"/>
            <a:ext cx="1919288"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bwMode="auto">
          <a:xfrm>
            <a:off x="4584700" y="3251200"/>
            <a:ext cx="1779588"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endCxn id="34" idx="2"/>
          </p:cNvCxnSpPr>
          <p:nvPr/>
        </p:nvCxnSpPr>
        <p:spPr bwMode="auto">
          <a:xfrm>
            <a:off x="4392613" y="4564063"/>
            <a:ext cx="1920875"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9" name="矩形 8"/>
          <p:cNvSpPr>
            <a:spLocks noChangeArrowheads="1"/>
          </p:cNvSpPr>
          <p:nvPr/>
        </p:nvSpPr>
        <p:spPr bwMode="auto">
          <a:xfrm>
            <a:off x="6615113" y="1516063"/>
            <a:ext cx="12588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chemeClr val="accent1"/>
                </a:solidFill>
                <a:latin typeface="宋体" panose="02010600030101010101" pitchFamily="2" charset="-122"/>
              </a:rPr>
              <a:t>标题内容</a:t>
            </a:r>
          </a:p>
        </p:txBody>
      </p:sp>
      <p:sp>
        <p:nvSpPr>
          <p:cNvPr id="10" name="矩形 47"/>
          <p:cNvSpPr>
            <a:spLocks noChangeArrowheads="1"/>
          </p:cNvSpPr>
          <p:nvPr/>
        </p:nvSpPr>
        <p:spPr bwMode="auto">
          <a:xfrm>
            <a:off x="6575425" y="1825625"/>
            <a:ext cx="4057650" cy="733425"/>
          </a:xfrm>
          <a:prstGeom prst="rect">
            <a:avLst/>
          </a:prstGeom>
          <a:noFill/>
          <a:ln>
            <a:noFill/>
          </a:ln>
        </p:spPr>
        <p:txBody>
          <a:bodyPr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lnSpc>
                <a:spcPct val="150000"/>
              </a:lnSpc>
              <a:buFont typeface="Arial" panose="020B0604020202020204" pitchFamily="34" charset="0"/>
              <a:buNone/>
              <a:defRPr/>
            </a:pPr>
            <a:r>
              <a:rPr lang="zh-CN" altLang="en-US" sz="1335" noProof="1">
                <a:solidFill>
                  <a:prstClr val="black"/>
                </a:solidFill>
                <a:latin typeface="+mj-ea"/>
                <a:ea typeface="+mj-ea"/>
              </a:rPr>
              <a:t>点击输入简要文字内容，文字内容需概括精炼，不用多余的文字修饰，言简意赅的说明该项内容。</a:t>
            </a:r>
            <a:endParaRPr lang="en-US" altLang="zh-CN" sz="1335" noProof="1">
              <a:solidFill>
                <a:prstClr val="black"/>
              </a:solidFill>
              <a:latin typeface="+mj-ea"/>
              <a:ea typeface="+mj-ea"/>
            </a:endParaRPr>
          </a:p>
        </p:txBody>
      </p:sp>
      <p:grpSp>
        <p:nvGrpSpPr>
          <p:cNvPr id="11" name="组合 10"/>
          <p:cNvGrpSpPr>
            <a:grpSpLocks/>
          </p:cNvGrpSpPr>
          <p:nvPr/>
        </p:nvGrpSpPr>
        <p:grpSpPr bwMode="auto">
          <a:xfrm>
            <a:off x="800100" y="2316163"/>
            <a:ext cx="3013075" cy="3013075"/>
            <a:chOff x="1103084" y="2155824"/>
            <a:chExt cx="3176815" cy="3176815"/>
          </a:xfrm>
        </p:grpSpPr>
        <p:sp>
          <p:nvSpPr>
            <p:cNvPr id="12" name="椭圆 11"/>
            <p:cNvSpPr/>
            <p:nvPr/>
          </p:nvSpPr>
          <p:spPr>
            <a:xfrm>
              <a:off x="1103084" y="2155824"/>
              <a:ext cx="3176815" cy="3176815"/>
            </a:xfrm>
            <a:prstGeom prst="ellipse">
              <a:avLst/>
            </a:prstGeom>
            <a:solidFill>
              <a:srgbClr val="CCD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ts val="0"/>
                </a:spcBef>
                <a:spcAft>
                  <a:spcPts val="0"/>
                </a:spcAft>
                <a:buFont typeface="Arial" panose="020B0604020202020204" pitchFamily="34" charset="0"/>
                <a:buNone/>
                <a:defRPr/>
              </a:pPr>
              <a:endParaRPr lang="zh-CN" altLang="en-US" sz="2400" noProof="1">
                <a:solidFill>
                  <a:prstClr val="white"/>
                </a:solidFill>
                <a:latin typeface="+mj-ea"/>
                <a:ea typeface="+mj-ea"/>
                <a:cs typeface="Arial" panose="020B0604020202020204" pitchFamily="34" charset="0"/>
              </a:endParaRPr>
            </a:p>
          </p:txBody>
        </p:sp>
        <p:sp>
          <p:nvSpPr>
            <p:cNvPr id="13" name="椭圆 12"/>
            <p:cNvSpPr/>
            <p:nvPr/>
          </p:nvSpPr>
          <p:spPr>
            <a:xfrm>
              <a:off x="1281790" y="2334530"/>
              <a:ext cx="2819403" cy="2819403"/>
            </a:xfrm>
            <a:prstGeom prst="ellipse">
              <a:avLst/>
            </a:prstGeom>
            <a:blipFill dpi="0" rotWithShape="1">
              <a:blip r:embed="rId4"/>
              <a:srcRect/>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ts val="0"/>
                </a:spcBef>
                <a:spcAft>
                  <a:spcPts val="0"/>
                </a:spcAft>
                <a:buFont typeface="Arial" panose="020B0604020202020204" pitchFamily="34" charset="0"/>
                <a:buNone/>
                <a:defRPr/>
              </a:pPr>
              <a:endParaRPr lang="zh-CN" altLang="en-US" sz="2400" noProof="1">
                <a:solidFill>
                  <a:prstClr val="white"/>
                </a:solidFill>
                <a:latin typeface="+mj-ea"/>
                <a:ea typeface="+mj-ea"/>
                <a:cs typeface="Arial" panose="020B0604020202020204" pitchFamily="34" charset="0"/>
              </a:endParaRPr>
            </a:p>
          </p:txBody>
        </p:sp>
      </p:grpSp>
      <p:sp>
        <p:nvSpPr>
          <p:cNvPr id="14" name="椭圆 13"/>
          <p:cNvSpPr/>
          <p:nvPr/>
        </p:nvSpPr>
        <p:spPr>
          <a:xfrm>
            <a:off x="3119438" y="1700213"/>
            <a:ext cx="498475" cy="498475"/>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2400" noProof="1">
                <a:solidFill>
                  <a:prstClr val="white"/>
                </a:solidFill>
                <a:latin typeface="+mj-ea"/>
                <a:ea typeface="+mj-ea"/>
              </a:rPr>
              <a:t>1</a:t>
            </a:r>
            <a:endParaRPr lang="zh-CN" altLang="en-US" sz="2400" noProof="1">
              <a:solidFill>
                <a:prstClr val="white"/>
              </a:solidFill>
              <a:latin typeface="+mj-ea"/>
              <a:ea typeface="+mj-ea"/>
            </a:endParaRPr>
          </a:p>
        </p:txBody>
      </p:sp>
      <p:sp>
        <p:nvSpPr>
          <p:cNvPr id="15" name="椭圆 14"/>
          <p:cNvSpPr/>
          <p:nvPr/>
        </p:nvSpPr>
        <p:spPr>
          <a:xfrm>
            <a:off x="4175125" y="2981325"/>
            <a:ext cx="498475" cy="498475"/>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2400" noProof="1">
                <a:solidFill>
                  <a:prstClr val="white"/>
                </a:solidFill>
                <a:latin typeface="+mj-ea"/>
                <a:ea typeface="+mj-ea"/>
              </a:rPr>
              <a:t>2</a:t>
            </a:r>
            <a:endParaRPr lang="zh-CN" altLang="en-US" sz="2400" noProof="1">
              <a:solidFill>
                <a:prstClr val="white"/>
              </a:solidFill>
              <a:latin typeface="+mj-ea"/>
              <a:ea typeface="+mj-ea"/>
            </a:endParaRPr>
          </a:p>
        </p:txBody>
      </p:sp>
      <p:sp>
        <p:nvSpPr>
          <p:cNvPr id="16" name="椭圆 15"/>
          <p:cNvSpPr/>
          <p:nvPr/>
        </p:nvSpPr>
        <p:spPr>
          <a:xfrm>
            <a:off x="4148138" y="4292600"/>
            <a:ext cx="496887" cy="496888"/>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2400" noProof="1">
                <a:solidFill>
                  <a:prstClr val="white"/>
                </a:solidFill>
                <a:latin typeface="+mj-ea"/>
                <a:ea typeface="+mj-ea"/>
              </a:rPr>
              <a:t>3</a:t>
            </a:r>
            <a:endParaRPr lang="zh-CN" altLang="en-US" sz="2400" noProof="1">
              <a:solidFill>
                <a:prstClr val="white"/>
              </a:solidFill>
              <a:latin typeface="+mj-ea"/>
              <a:ea typeface="+mj-ea"/>
            </a:endParaRPr>
          </a:p>
        </p:txBody>
      </p:sp>
      <p:sp>
        <p:nvSpPr>
          <p:cNvPr id="17" name="椭圆 16"/>
          <p:cNvSpPr/>
          <p:nvPr/>
        </p:nvSpPr>
        <p:spPr>
          <a:xfrm>
            <a:off x="3119438" y="5426075"/>
            <a:ext cx="498475" cy="496888"/>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2400" noProof="1">
                <a:solidFill>
                  <a:prstClr val="white"/>
                </a:solidFill>
                <a:latin typeface="+mj-ea"/>
                <a:ea typeface="+mj-ea"/>
              </a:rPr>
              <a:t>4</a:t>
            </a:r>
            <a:endParaRPr lang="zh-CN" altLang="en-US" sz="2400" noProof="1">
              <a:solidFill>
                <a:prstClr val="white"/>
              </a:solidFill>
              <a:latin typeface="+mj-ea"/>
              <a:ea typeface="+mj-ea"/>
            </a:endParaRPr>
          </a:p>
        </p:txBody>
      </p:sp>
      <p:grpSp>
        <p:nvGrpSpPr>
          <p:cNvPr id="18" name="组合 17"/>
          <p:cNvGrpSpPr>
            <a:grpSpLocks/>
          </p:cNvGrpSpPr>
          <p:nvPr/>
        </p:nvGrpSpPr>
        <p:grpSpPr bwMode="auto">
          <a:xfrm>
            <a:off x="5319713" y="1419225"/>
            <a:ext cx="1144587" cy="1146175"/>
            <a:chOff x="3989630" y="984316"/>
            <a:chExt cx="858956" cy="858956"/>
          </a:xfrm>
        </p:grpSpPr>
        <p:grpSp>
          <p:nvGrpSpPr>
            <p:cNvPr id="19" name="组合 18"/>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24" name="椭圆 23"/>
              <p:cNvSpPr/>
              <p:nvPr/>
            </p:nvSpPr>
            <p:spPr>
              <a:xfrm>
                <a:off x="392112" y="760412"/>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prstClr val="white"/>
                  </a:solidFill>
                  <a:latin typeface="+mj-ea"/>
                  <a:ea typeface="+mj-ea"/>
                </a:endParaRPr>
              </a:p>
            </p:txBody>
          </p:sp>
        </p:grpSp>
        <p:grpSp>
          <p:nvGrpSpPr>
            <p:cNvPr id="49185" name="组合 54"/>
            <p:cNvGrpSpPr>
              <a:grpSpLocks noChangeAspect="1"/>
            </p:cNvGrpSpPr>
            <p:nvPr/>
          </p:nvGrpSpPr>
          <p:grpSpPr bwMode="auto">
            <a:xfrm>
              <a:off x="4230408" y="1145668"/>
              <a:ext cx="389996" cy="469766"/>
              <a:chOff x="3452849" y="2667439"/>
              <a:chExt cx="239345" cy="288607"/>
            </a:xfrm>
          </p:grpSpPr>
          <p:sp>
            <p:nvSpPr>
              <p:cNvPr id="21" name="Freeform 846"/>
              <p:cNvSpPr/>
              <p:nvPr/>
            </p:nvSpPr>
            <p:spPr bwMode="auto">
              <a:xfrm>
                <a:off x="3452771" y="2721800"/>
                <a:ext cx="239082" cy="233889"/>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accent1"/>
              </a:solidFill>
              <a:ln>
                <a:noFill/>
              </a:ln>
            </p:spPr>
            <p:txBody>
              <a:bodyPr lIns="162560" tIns="81280" rIns="162560" bIns="81280"/>
              <a:lstStyle/>
              <a:p>
                <a:pPr defTabSz="913765" eaLnBrk="1" fontAlgn="auto" hangingPunct="1">
                  <a:spcBef>
                    <a:spcPts val="0"/>
                  </a:spcBef>
                  <a:spcAft>
                    <a:spcPts val="0"/>
                  </a:spcAft>
                  <a:buFont typeface="Arial" panose="020B0604020202020204" pitchFamily="34" charset="0"/>
                  <a:buNone/>
                  <a:defRPr/>
                </a:pPr>
                <a:endParaRPr lang="zh-CN" altLang="en-US" sz="3320" noProof="1">
                  <a:solidFill>
                    <a:prstClr val="black"/>
                  </a:solidFill>
                  <a:latin typeface="+mj-ea"/>
                  <a:ea typeface="+mj-ea"/>
                  <a:cs typeface="Arial" panose="020B0604020202020204" pitchFamily="34" charset="0"/>
                </a:endParaRPr>
              </a:p>
            </p:txBody>
          </p:sp>
          <p:sp>
            <p:nvSpPr>
              <p:cNvPr id="22" name="Freeform 847"/>
              <p:cNvSpPr/>
              <p:nvPr/>
            </p:nvSpPr>
            <p:spPr bwMode="auto">
              <a:xfrm>
                <a:off x="3547088" y="2667713"/>
                <a:ext cx="44600" cy="138871"/>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accent1"/>
              </a:solidFill>
              <a:ln>
                <a:noFill/>
              </a:ln>
            </p:spPr>
            <p:txBody>
              <a:bodyPr lIns="162560" tIns="81280" rIns="162560" bIns="81280"/>
              <a:lstStyle/>
              <a:p>
                <a:pPr defTabSz="913765" eaLnBrk="1" fontAlgn="auto" hangingPunct="1">
                  <a:spcBef>
                    <a:spcPts val="0"/>
                  </a:spcBef>
                  <a:spcAft>
                    <a:spcPts val="0"/>
                  </a:spcAft>
                  <a:buFont typeface="Arial" panose="020B0604020202020204" pitchFamily="34" charset="0"/>
                  <a:buNone/>
                  <a:defRPr/>
                </a:pPr>
                <a:endParaRPr lang="zh-CN" altLang="en-US" sz="3320" noProof="1">
                  <a:solidFill>
                    <a:prstClr val="black"/>
                  </a:solidFill>
                  <a:latin typeface="+mj-ea"/>
                  <a:ea typeface="+mj-ea"/>
                  <a:cs typeface="Arial" panose="020B0604020202020204" pitchFamily="34" charset="0"/>
                </a:endParaRPr>
              </a:p>
            </p:txBody>
          </p:sp>
        </p:grpSp>
      </p:grpSp>
      <p:grpSp>
        <p:nvGrpSpPr>
          <p:cNvPr id="25" name="组合 24"/>
          <p:cNvGrpSpPr>
            <a:grpSpLocks/>
          </p:cNvGrpSpPr>
          <p:nvPr/>
        </p:nvGrpSpPr>
        <p:grpSpPr bwMode="auto">
          <a:xfrm>
            <a:off x="6246813" y="2597150"/>
            <a:ext cx="1144587" cy="1146175"/>
            <a:chOff x="4684712" y="1948340"/>
            <a:chExt cx="858956" cy="858956"/>
          </a:xfrm>
        </p:grpSpPr>
        <p:grpSp>
          <p:nvGrpSpPr>
            <p:cNvPr id="26" name="组合 25"/>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29" name="椭圆 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prstClr val="white"/>
                  </a:solidFill>
                  <a:latin typeface="+mj-ea"/>
                  <a:ea typeface="+mj-ea"/>
                </a:endParaRPr>
              </a:p>
            </p:txBody>
          </p:sp>
        </p:grpSp>
        <p:sp>
          <p:nvSpPr>
            <p:cNvPr id="27" name="Freeform 168"/>
            <p:cNvSpPr>
              <a:spLocks noChangeAspect="1" noEditPoints="1"/>
            </p:cNvSpPr>
            <p:nvPr/>
          </p:nvSpPr>
          <p:spPr bwMode="auto">
            <a:xfrm>
              <a:off x="4918215" y="2221969"/>
              <a:ext cx="425308" cy="365235"/>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p:spPr>
          <p:txBody>
            <a:bodyPr lIns="162560" tIns="81280" rIns="162560" bIns="81280"/>
            <a:lstStyle/>
            <a:p>
              <a:pPr defTabSz="913765" eaLnBrk="1" fontAlgn="auto" hangingPunct="1">
                <a:spcBef>
                  <a:spcPts val="0"/>
                </a:spcBef>
                <a:spcAft>
                  <a:spcPts val="0"/>
                </a:spcAft>
                <a:buFont typeface="Arial" panose="020B0604020202020204" pitchFamily="34" charset="0"/>
                <a:buNone/>
                <a:defRPr/>
              </a:pPr>
              <a:endParaRPr lang="zh-CN" altLang="en-US" sz="3320" noProof="1">
                <a:solidFill>
                  <a:prstClr val="black"/>
                </a:solidFill>
                <a:latin typeface="+mj-ea"/>
                <a:ea typeface="+mj-ea"/>
                <a:cs typeface="Arial" panose="020B0604020202020204" pitchFamily="34" charset="0"/>
              </a:endParaRPr>
            </a:p>
          </p:txBody>
        </p:sp>
      </p:grpSp>
      <p:grpSp>
        <p:nvGrpSpPr>
          <p:cNvPr id="30" name="组合 29"/>
          <p:cNvGrpSpPr>
            <a:grpSpLocks/>
          </p:cNvGrpSpPr>
          <p:nvPr/>
        </p:nvGrpSpPr>
        <p:grpSpPr bwMode="auto">
          <a:xfrm>
            <a:off x="6288088" y="3992563"/>
            <a:ext cx="1144587" cy="1144587"/>
            <a:chOff x="4716016" y="2993953"/>
            <a:chExt cx="858956" cy="858956"/>
          </a:xfrm>
        </p:grpSpPr>
        <p:grpSp>
          <p:nvGrpSpPr>
            <p:cNvPr id="31" name="组合 30"/>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34" name="椭圆 3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prstClr val="white"/>
                  </a:solidFill>
                  <a:latin typeface="+mj-ea"/>
                  <a:ea typeface="+mj-ea"/>
                </a:endParaRPr>
              </a:p>
            </p:txBody>
          </p:sp>
        </p:grpSp>
        <p:sp>
          <p:nvSpPr>
            <p:cNvPr id="32" name="Freeform 203"/>
            <p:cNvSpPr>
              <a:spLocks noChangeAspect="1" noEditPoints="1"/>
            </p:cNvSpPr>
            <p:nvPr/>
          </p:nvSpPr>
          <p:spPr bwMode="auto">
            <a:xfrm>
              <a:off x="4973346" y="3241752"/>
              <a:ext cx="370506" cy="357402"/>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accent3"/>
            </a:solidFill>
            <a:ln>
              <a:noFill/>
            </a:ln>
          </p:spPr>
          <p:txBody>
            <a:bodyPr lIns="162560" tIns="81280" rIns="162560" bIns="81280"/>
            <a:lstStyle/>
            <a:p>
              <a:pPr defTabSz="913765" eaLnBrk="1" fontAlgn="auto" hangingPunct="1">
                <a:spcBef>
                  <a:spcPts val="0"/>
                </a:spcBef>
                <a:spcAft>
                  <a:spcPts val="0"/>
                </a:spcAft>
                <a:buFont typeface="Arial" panose="020B0604020202020204" pitchFamily="34" charset="0"/>
                <a:buNone/>
                <a:defRPr/>
              </a:pPr>
              <a:endParaRPr lang="zh-CN" altLang="en-US" sz="3320" noProof="1">
                <a:solidFill>
                  <a:prstClr val="black"/>
                </a:solidFill>
                <a:latin typeface="+mj-ea"/>
                <a:ea typeface="+mj-ea"/>
                <a:cs typeface="Arial" panose="020B0604020202020204" pitchFamily="34" charset="0"/>
              </a:endParaRPr>
            </a:p>
          </p:txBody>
        </p:sp>
      </p:grpSp>
      <p:grpSp>
        <p:nvGrpSpPr>
          <p:cNvPr id="35" name="组合 34"/>
          <p:cNvGrpSpPr>
            <a:grpSpLocks/>
          </p:cNvGrpSpPr>
          <p:nvPr/>
        </p:nvGrpSpPr>
        <p:grpSpPr bwMode="auto">
          <a:xfrm>
            <a:off x="5329238" y="5153025"/>
            <a:ext cx="1144587" cy="1144588"/>
            <a:chOff x="3996846" y="3864636"/>
            <a:chExt cx="858956" cy="858956"/>
          </a:xfrm>
        </p:grpSpPr>
        <p:grpSp>
          <p:nvGrpSpPr>
            <p:cNvPr id="36" name="组合 35"/>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prstClr val="white"/>
                  </a:solidFill>
                  <a:latin typeface="+mj-ea"/>
                  <a:ea typeface="+mj-ea"/>
                </a:endParaRPr>
              </a:p>
            </p:txBody>
          </p:sp>
        </p:grpSp>
        <p:sp>
          <p:nvSpPr>
            <p:cNvPr id="37" name="Freeform 110"/>
            <p:cNvSpPr>
              <a:spLocks noChangeAspect="1" noEditPoints="1"/>
            </p:cNvSpPr>
            <p:nvPr/>
          </p:nvSpPr>
          <p:spPr bwMode="auto">
            <a:xfrm>
              <a:off x="4212478" y="4064781"/>
              <a:ext cx="424117" cy="376463"/>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accent4"/>
            </a:solidFill>
            <a:ln>
              <a:noFill/>
            </a:ln>
          </p:spPr>
          <p:txBody>
            <a:bodyPr lIns="162560" tIns="81280" rIns="162560" bIns="81280"/>
            <a:lstStyle/>
            <a:p>
              <a:pPr defTabSz="913765" eaLnBrk="1" fontAlgn="auto" hangingPunct="1">
                <a:spcBef>
                  <a:spcPts val="0"/>
                </a:spcBef>
                <a:spcAft>
                  <a:spcPts val="0"/>
                </a:spcAft>
                <a:buFont typeface="Arial" panose="020B0604020202020204" pitchFamily="34" charset="0"/>
                <a:buNone/>
                <a:defRPr/>
              </a:pPr>
              <a:endParaRPr lang="zh-CN" altLang="en-US" sz="3320" noProof="1">
                <a:solidFill>
                  <a:prstClr val="black"/>
                </a:solidFill>
                <a:latin typeface="+mj-ea"/>
                <a:ea typeface="+mj-ea"/>
                <a:cs typeface="Arial" panose="020B0604020202020204" pitchFamily="34" charset="0"/>
              </a:endParaRPr>
            </a:p>
          </p:txBody>
        </p:sp>
      </p:grpSp>
      <p:sp>
        <p:nvSpPr>
          <p:cNvPr id="40" name="矩形 39"/>
          <p:cNvSpPr>
            <a:spLocks noChangeArrowheads="1"/>
          </p:cNvSpPr>
          <p:nvPr/>
        </p:nvSpPr>
        <p:spPr bwMode="auto">
          <a:xfrm>
            <a:off x="7478713" y="2662238"/>
            <a:ext cx="12588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chemeClr val="accent2"/>
                </a:solidFill>
                <a:latin typeface="宋体" panose="02010600030101010101" pitchFamily="2" charset="-122"/>
              </a:rPr>
              <a:t>标题内容</a:t>
            </a:r>
          </a:p>
        </p:txBody>
      </p:sp>
      <p:sp>
        <p:nvSpPr>
          <p:cNvPr id="41" name="矩形 47"/>
          <p:cNvSpPr>
            <a:spLocks noChangeArrowheads="1"/>
          </p:cNvSpPr>
          <p:nvPr/>
        </p:nvSpPr>
        <p:spPr bwMode="auto">
          <a:xfrm>
            <a:off x="7440613" y="2973388"/>
            <a:ext cx="4057650" cy="731837"/>
          </a:xfrm>
          <a:prstGeom prst="rect">
            <a:avLst/>
          </a:prstGeom>
          <a:noFill/>
          <a:ln>
            <a:noFill/>
          </a:ln>
        </p:spPr>
        <p:txBody>
          <a:bodyPr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lnSpc>
                <a:spcPct val="150000"/>
              </a:lnSpc>
              <a:buFont typeface="Arial" panose="020B0604020202020204" pitchFamily="34" charset="0"/>
              <a:buNone/>
              <a:defRPr/>
            </a:pPr>
            <a:r>
              <a:rPr lang="zh-CN" altLang="en-US" sz="1335" noProof="1">
                <a:solidFill>
                  <a:prstClr val="black"/>
                </a:solidFill>
                <a:latin typeface="+mj-ea"/>
                <a:ea typeface="+mj-ea"/>
              </a:rPr>
              <a:t>点击输入简要文字内容，文字内容需概括精炼，不用多余的文字修饰，言简意赅的说明该项内容。</a:t>
            </a:r>
            <a:endParaRPr lang="en-US" altLang="zh-CN" sz="1335" noProof="1">
              <a:solidFill>
                <a:prstClr val="black"/>
              </a:solidFill>
              <a:latin typeface="+mj-ea"/>
              <a:ea typeface="+mj-ea"/>
            </a:endParaRPr>
          </a:p>
        </p:txBody>
      </p:sp>
      <p:sp>
        <p:nvSpPr>
          <p:cNvPr id="42" name="矩形 41"/>
          <p:cNvSpPr/>
          <p:nvPr/>
        </p:nvSpPr>
        <p:spPr>
          <a:xfrm>
            <a:off x="7578725" y="4037013"/>
            <a:ext cx="1258888" cy="425450"/>
          </a:xfrm>
          <a:prstGeom prst="rect">
            <a:avLst/>
          </a:prstGeom>
        </p:spPr>
        <p:txBody>
          <a:bodyPr wrap="none" lIns="121908" tIns="60954" rIns="121908" bIns="60954">
            <a:spAutoFit/>
          </a:bodyPr>
          <a:lstStyle/>
          <a:p>
            <a:pPr eaLnBrk="1" fontAlgn="auto" hangingPunct="1">
              <a:buFont typeface="Arial" panose="020B0604020202020204" pitchFamily="34" charset="0"/>
              <a:buNone/>
              <a:defRPr/>
            </a:pPr>
            <a:r>
              <a:rPr lang="zh-CN" altLang="en-US" sz="2000" noProof="1">
                <a:solidFill>
                  <a:schemeClr val="accent3"/>
                </a:solidFill>
                <a:latin typeface="+mj-ea"/>
                <a:ea typeface="+mj-ea"/>
              </a:rPr>
              <a:t>标题内容</a:t>
            </a:r>
          </a:p>
        </p:txBody>
      </p:sp>
      <p:sp>
        <p:nvSpPr>
          <p:cNvPr id="43" name="矩形 47"/>
          <p:cNvSpPr>
            <a:spLocks noChangeArrowheads="1"/>
          </p:cNvSpPr>
          <p:nvPr/>
        </p:nvSpPr>
        <p:spPr bwMode="auto">
          <a:xfrm>
            <a:off x="7539038" y="4348163"/>
            <a:ext cx="4057650" cy="731837"/>
          </a:xfrm>
          <a:prstGeom prst="rect">
            <a:avLst/>
          </a:prstGeom>
          <a:noFill/>
          <a:ln>
            <a:noFill/>
          </a:ln>
        </p:spPr>
        <p:txBody>
          <a:bodyPr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lnSpc>
                <a:spcPct val="150000"/>
              </a:lnSpc>
              <a:buFont typeface="Arial" panose="020B0604020202020204" pitchFamily="34" charset="0"/>
              <a:buNone/>
              <a:defRPr/>
            </a:pPr>
            <a:r>
              <a:rPr lang="zh-CN" altLang="en-US" sz="1335" noProof="1">
                <a:solidFill>
                  <a:prstClr val="black"/>
                </a:solidFill>
                <a:latin typeface="+mj-ea"/>
                <a:ea typeface="+mj-ea"/>
              </a:rPr>
              <a:t>点击输入简要文字内容，文字内容需概括精炼，不用多余的文字修饰，言简意赅的说明该项内容。</a:t>
            </a:r>
            <a:endParaRPr lang="en-US" altLang="zh-CN" sz="1335" noProof="1">
              <a:solidFill>
                <a:prstClr val="black"/>
              </a:solidFill>
              <a:latin typeface="+mj-ea"/>
              <a:ea typeface="+mj-ea"/>
            </a:endParaRPr>
          </a:p>
        </p:txBody>
      </p:sp>
      <p:sp>
        <p:nvSpPr>
          <p:cNvPr id="44" name="矩形 43"/>
          <p:cNvSpPr/>
          <p:nvPr/>
        </p:nvSpPr>
        <p:spPr>
          <a:xfrm>
            <a:off x="6678613" y="5295900"/>
            <a:ext cx="1258887" cy="425450"/>
          </a:xfrm>
          <a:prstGeom prst="rect">
            <a:avLst/>
          </a:prstGeom>
        </p:spPr>
        <p:txBody>
          <a:bodyPr wrap="none" lIns="121908" tIns="60954" rIns="121908" bIns="60954">
            <a:spAutoFit/>
          </a:bodyPr>
          <a:lstStyle/>
          <a:p>
            <a:pPr eaLnBrk="1" fontAlgn="auto" hangingPunct="1">
              <a:buFont typeface="Arial" panose="020B0604020202020204" pitchFamily="34" charset="0"/>
              <a:buNone/>
              <a:defRPr/>
            </a:pPr>
            <a:r>
              <a:rPr lang="zh-CN" altLang="en-US" sz="2000" noProof="1">
                <a:solidFill>
                  <a:schemeClr val="accent4"/>
                </a:solidFill>
                <a:latin typeface="+mj-ea"/>
                <a:ea typeface="+mj-ea"/>
              </a:rPr>
              <a:t>标题内容</a:t>
            </a:r>
          </a:p>
        </p:txBody>
      </p:sp>
      <p:sp>
        <p:nvSpPr>
          <p:cNvPr id="45" name="矩形 47"/>
          <p:cNvSpPr>
            <a:spLocks noChangeArrowheads="1"/>
          </p:cNvSpPr>
          <p:nvPr/>
        </p:nvSpPr>
        <p:spPr bwMode="auto">
          <a:xfrm>
            <a:off x="6638925" y="5607050"/>
            <a:ext cx="4057650" cy="733425"/>
          </a:xfrm>
          <a:prstGeom prst="rect">
            <a:avLst/>
          </a:prstGeom>
          <a:noFill/>
          <a:ln>
            <a:noFill/>
          </a:ln>
        </p:spPr>
        <p:txBody>
          <a:bodyPr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lnSpc>
                <a:spcPct val="150000"/>
              </a:lnSpc>
              <a:buFont typeface="Arial" panose="020B0604020202020204" pitchFamily="34" charset="0"/>
              <a:buNone/>
              <a:defRPr/>
            </a:pPr>
            <a:r>
              <a:rPr lang="zh-CN" altLang="en-US" sz="1335" noProof="1">
                <a:solidFill>
                  <a:prstClr val="black"/>
                </a:solidFill>
                <a:latin typeface="+mj-ea"/>
                <a:ea typeface="+mj-ea"/>
              </a:rPr>
              <a:t>点击输入简要文字内容，文字内容需概括精炼，不用多余的文字修饰，言简意赅的说明该项内容。</a:t>
            </a:r>
            <a:endParaRPr lang="en-US" altLang="zh-CN" sz="1335" noProof="1">
              <a:solidFill>
                <a:prstClr val="black"/>
              </a:solidFill>
              <a:latin typeface="+mj-ea"/>
              <a:ea typeface="+mj-ea"/>
            </a:endParaRPr>
          </a:p>
        </p:txBody>
      </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p:cTn id="7" dur="400" fill="hold"/>
                                        <p:tgtEl>
                                          <p:spTgt spid="11"/>
                                        </p:tgtEl>
                                        <p:attrNameLst>
                                          <p:attrName>ppt_w</p:attrName>
                                        </p:attrNameLst>
                                      </p:cBhvr>
                                      <p:tavLst>
                                        <p:tav tm="0">
                                          <p:val>
                                            <p:fltVal val="0"/>
                                          </p:val>
                                        </p:tav>
                                        <p:tav tm="100000">
                                          <p:val>
                                            <p:strVal val="#ppt_w"/>
                                          </p:val>
                                        </p:tav>
                                      </p:tavLst>
                                    </p:anim>
                                    <p:anim calcmode="lin" valueType="num">
                                      <p:cBhvr>
                                        <p:cTn id="8" dur="400" fill="hold"/>
                                        <p:tgtEl>
                                          <p:spTgt spid="11"/>
                                        </p:tgtEl>
                                        <p:attrNameLst>
                                          <p:attrName>ppt_h</p:attrName>
                                        </p:attrNameLst>
                                      </p:cBhvr>
                                      <p:tavLst>
                                        <p:tav tm="0">
                                          <p:val>
                                            <p:fltVal val="0"/>
                                          </p:val>
                                        </p:tav>
                                        <p:tav tm="100000">
                                          <p:val>
                                            <p:strVal val="#ppt_h"/>
                                          </p:val>
                                        </p:tav>
                                      </p:tavLst>
                                    </p:anim>
                                    <p:animEffect transition="in" filter="fade">
                                      <p:cBhvr>
                                        <p:cTn id="9" dur="400"/>
                                        <p:tgtEl>
                                          <p:spTgt spid="11"/>
                                        </p:tgtEl>
                                      </p:cBhvr>
                                    </p:animEffect>
                                  </p:childTnLst>
                                </p:cTn>
                              </p:par>
                            </p:childTnLst>
                          </p:cTn>
                        </p:par>
                        <p:par>
                          <p:cTn id="10" fill="hold" nodeType="afterGroup">
                            <p:stCondLst>
                              <p:cond delay="650"/>
                            </p:stCondLst>
                            <p:childTnLst>
                              <p:par>
                                <p:cTn id="11" presetID="22" presetClass="entr" presetSubtype="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350"/>
                                        <p:tgtEl>
                                          <p:spTgt spid="4"/>
                                        </p:tgtEl>
                                      </p:cBhvr>
                                    </p:animEffect>
                                  </p:childTnLst>
                                </p:cTn>
                              </p:par>
                            </p:childTnLst>
                          </p:cTn>
                        </p:par>
                        <p:par>
                          <p:cTn id="14" fill="hold" nodeType="afterGroup">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nodeType="afterGroup">
                            <p:stCondLst>
                              <p:cond delay="1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nodeType="afterGroup">
                            <p:stCondLst>
                              <p:cond delay="2000"/>
                            </p:stCondLst>
                            <p:childTnLst>
                              <p:par>
                                <p:cTn id="25" presetID="2" presetClass="entr" presetSubtype="2"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ppt_x</p:attrName>
                                        </p:attrNameLst>
                                      </p:cBhvr>
                                      <p:tavLst>
                                        <p:tav tm="0">
                                          <p:val>
                                            <p:strVal val="1+#ppt_w/2"/>
                                          </p:val>
                                        </p:tav>
                                        <p:tav tm="100000">
                                          <p:val>
                                            <p:strVal val="#ppt_x"/>
                                          </p:val>
                                        </p:tav>
                                      </p:tavLst>
                                    </p:anim>
                                    <p:anim calcmode="lin" valueType="num">
                                      <p:cBhvr>
                                        <p:cTn id="28" dur="500" fill="hold"/>
                                        <p:tgtEl>
                                          <p:spTgt spid="18"/>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nodeType="afterGroup">
                            <p:stCondLst>
                              <p:cond delay="3750"/>
                            </p:stCondLst>
                            <p:childTnLst>
                              <p:par>
                                <p:cTn id="42" presetID="22" presetClass="entr" presetSubtype="8"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nodeType="afterGroup">
                            <p:stCondLst>
                              <p:cond delay="4250"/>
                            </p:stCondLst>
                            <p:childTnLst>
                              <p:par>
                                <p:cTn id="46" presetID="2" presetClass="entr" presetSubtype="2"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p:cTn id="48" dur="500" fill="hold"/>
                                        <p:tgtEl>
                                          <p:spTgt spid="25"/>
                                        </p:tgtEl>
                                        <p:attrNameLst>
                                          <p:attrName>ppt_x</p:attrName>
                                        </p:attrNameLst>
                                      </p:cBhvr>
                                      <p:tavLst>
                                        <p:tav tm="0">
                                          <p:val>
                                            <p:strVal val="1+#ppt_w/2"/>
                                          </p:val>
                                        </p:tav>
                                        <p:tav tm="100000">
                                          <p:val>
                                            <p:strVal val="#ppt_x"/>
                                          </p:val>
                                        </p:tav>
                                      </p:tavLst>
                                    </p:anim>
                                    <p:anim calcmode="lin" valueType="num">
                                      <p:cBhvr>
                                        <p:cTn id="49" dur="500" fill="hold"/>
                                        <p:tgtEl>
                                          <p:spTgt spid="25"/>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500"/>
                                        <p:tgtEl>
                                          <p:spTgt spid="40"/>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left)">
                                      <p:cBhvr>
                                        <p:cTn id="56" dur="500"/>
                                        <p:tgtEl>
                                          <p:spTgt spid="41"/>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par>
                          <p:cTn id="62" fill="hold" nodeType="afterGroup">
                            <p:stCondLst>
                              <p:cond delay="6000"/>
                            </p:stCondLst>
                            <p:childTnLst>
                              <p:par>
                                <p:cTn id="63" presetID="22" presetClass="entr" presetSubtype="8"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left)">
                                      <p:cBhvr>
                                        <p:cTn id="65" dur="500"/>
                                        <p:tgtEl>
                                          <p:spTgt spid="8"/>
                                        </p:tgtEl>
                                      </p:cBhvr>
                                    </p:animEffect>
                                  </p:childTnLst>
                                </p:cTn>
                              </p:par>
                            </p:childTnLst>
                          </p:cTn>
                        </p:par>
                        <p:par>
                          <p:cTn id="66" fill="hold" nodeType="afterGroup">
                            <p:stCondLst>
                              <p:cond delay="6500"/>
                            </p:stCondLst>
                            <p:childTnLst>
                              <p:par>
                                <p:cTn id="67" presetID="2" presetClass="entr" presetSubtype="2" fill="hold" nodeType="after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ppt_x</p:attrName>
                                        </p:attrNameLst>
                                      </p:cBhvr>
                                      <p:tavLst>
                                        <p:tav tm="0">
                                          <p:val>
                                            <p:strVal val="1+#ppt_w/2"/>
                                          </p:val>
                                        </p:tav>
                                        <p:tav tm="100000">
                                          <p:val>
                                            <p:strVal val="#ppt_x"/>
                                          </p:val>
                                        </p:tav>
                                      </p:tavLst>
                                    </p:anim>
                                    <p:anim calcmode="lin" valueType="num">
                                      <p:cBhvr>
                                        <p:cTn id="70" dur="500" fill="hold"/>
                                        <p:tgtEl>
                                          <p:spTgt spid="30"/>
                                        </p:tgtEl>
                                        <p:attrNameLst>
                                          <p:attrName>ppt_y</p:attrName>
                                        </p:attrNameLst>
                                      </p:cBhvr>
                                      <p:tavLst>
                                        <p:tav tm="0">
                                          <p:val>
                                            <p:strVal val="#ppt_y"/>
                                          </p:val>
                                        </p:tav>
                                        <p:tav tm="100000">
                                          <p:val>
                                            <p:strVal val="#ppt_y"/>
                                          </p:val>
                                        </p:tav>
                                      </p:tavLst>
                                    </p:anim>
                                  </p:childTnLst>
                                </p:cTn>
                              </p:par>
                            </p:childTnLst>
                          </p:cTn>
                        </p:par>
                        <p:par>
                          <p:cTn id="71" fill="hold" nodeType="afterGroup">
                            <p:stCondLst>
                              <p:cond delay="7000"/>
                            </p:stCondLst>
                            <p:childTnLst>
                              <p:par>
                                <p:cTn id="72" presetID="22" presetClass="entr" presetSubtype="8"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wipe(left)">
                                      <p:cBhvr>
                                        <p:cTn id="74" dur="500"/>
                                        <p:tgtEl>
                                          <p:spTgt spid="4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wipe(left)">
                                      <p:cBhvr>
                                        <p:cTn id="77" dur="500"/>
                                        <p:tgtEl>
                                          <p:spTgt spid="43"/>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17"/>
                                        </p:tgtEl>
                                        <p:attrNameLst>
                                          <p:attrName>style.visibility</p:attrName>
                                        </p:attrNameLst>
                                      </p:cBhvr>
                                      <p:to>
                                        <p:strVal val="visible"/>
                                      </p:to>
                                    </p:set>
                                    <p:anim calcmode="lin" valueType="num">
                                      <p:cBhvr>
                                        <p:cTn id="80" dur="500" fill="hold"/>
                                        <p:tgtEl>
                                          <p:spTgt spid="17"/>
                                        </p:tgtEl>
                                        <p:attrNameLst>
                                          <p:attrName>ppt_w</p:attrName>
                                        </p:attrNameLst>
                                      </p:cBhvr>
                                      <p:tavLst>
                                        <p:tav tm="0">
                                          <p:val>
                                            <p:fltVal val="0"/>
                                          </p:val>
                                        </p:tav>
                                        <p:tav tm="100000">
                                          <p:val>
                                            <p:strVal val="#ppt_w"/>
                                          </p:val>
                                        </p:tav>
                                      </p:tavLst>
                                    </p:anim>
                                    <p:anim calcmode="lin" valueType="num">
                                      <p:cBhvr>
                                        <p:cTn id="81" dur="500" fill="hold"/>
                                        <p:tgtEl>
                                          <p:spTgt spid="17"/>
                                        </p:tgtEl>
                                        <p:attrNameLst>
                                          <p:attrName>ppt_h</p:attrName>
                                        </p:attrNameLst>
                                      </p:cBhvr>
                                      <p:tavLst>
                                        <p:tav tm="0">
                                          <p:val>
                                            <p:fltVal val="0"/>
                                          </p:val>
                                        </p:tav>
                                        <p:tav tm="100000">
                                          <p:val>
                                            <p:strVal val="#ppt_h"/>
                                          </p:val>
                                        </p:tav>
                                      </p:tavLst>
                                    </p:anim>
                                    <p:animEffect transition="in" filter="fade">
                                      <p:cBhvr>
                                        <p:cTn id="82" dur="500"/>
                                        <p:tgtEl>
                                          <p:spTgt spid="17"/>
                                        </p:tgtEl>
                                      </p:cBhvr>
                                    </p:animEffect>
                                  </p:childTnLst>
                                </p:cTn>
                              </p:par>
                            </p:childTnLst>
                          </p:cTn>
                        </p:par>
                        <p:par>
                          <p:cTn id="83" fill="hold" nodeType="afterGroup">
                            <p:stCondLst>
                              <p:cond delay="8250"/>
                            </p:stCondLst>
                            <p:childTnLst>
                              <p:par>
                                <p:cTn id="84" presetID="22" presetClass="entr" presetSubtype="8" fill="hold" nodeType="after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wipe(left)">
                                      <p:cBhvr>
                                        <p:cTn id="86" dur="500"/>
                                        <p:tgtEl>
                                          <p:spTgt spid="6"/>
                                        </p:tgtEl>
                                      </p:cBhvr>
                                    </p:animEffect>
                                  </p:childTnLst>
                                </p:cTn>
                              </p:par>
                            </p:childTnLst>
                          </p:cTn>
                        </p:par>
                        <p:par>
                          <p:cTn id="87" fill="hold" nodeType="afterGroup">
                            <p:stCondLst>
                              <p:cond delay="8750"/>
                            </p:stCondLst>
                            <p:childTnLst>
                              <p:par>
                                <p:cTn id="88" presetID="2" presetClass="entr" presetSubtype="2" fill="hold"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ppt_x</p:attrName>
                                        </p:attrNameLst>
                                      </p:cBhvr>
                                      <p:tavLst>
                                        <p:tav tm="0">
                                          <p:val>
                                            <p:strVal val="1+#ppt_w/2"/>
                                          </p:val>
                                        </p:tav>
                                        <p:tav tm="100000">
                                          <p:val>
                                            <p:strVal val="#ppt_x"/>
                                          </p:val>
                                        </p:tav>
                                      </p:tavLst>
                                    </p:anim>
                                    <p:anim calcmode="lin" valueType="num">
                                      <p:cBhvr>
                                        <p:cTn id="91" dur="500" fill="hold"/>
                                        <p:tgtEl>
                                          <p:spTgt spid="35"/>
                                        </p:tgtEl>
                                        <p:attrNameLst>
                                          <p:attrName>ppt_y</p:attrName>
                                        </p:attrNameLst>
                                      </p:cBhvr>
                                      <p:tavLst>
                                        <p:tav tm="0">
                                          <p:val>
                                            <p:strVal val="#ppt_y"/>
                                          </p:val>
                                        </p:tav>
                                        <p:tav tm="100000">
                                          <p:val>
                                            <p:strVal val="#ppt_y"/>
                                          </p:val>
                                        </p:tav>
                                      </p:tavLst>
                                    </p:anim>
                                  </p:childTnLst>
                                </p:cTn>
                              </p:par>
                            </p:childTnLst>
                          </p:cTn>
                        </p:par>
                        <p:par>
                          <p:cTn id="92" fill="hold" nodeType="afterGroup">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wipe(left)">
                                      <p:cBhvr>
                                        <p:cTn id="95" dur="500"/>
                                        <p:tgtEl>
                                          <p:spTgt spid="4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left)">
                                      <p:cBhvr>
                                        <p:cTn id="9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bldLvl="0" animBg="1"/>
      <p:bldP spid="15" grpId="0" bldLvl="0" animBg="1"/>
      <p:bldP spid="16" grpId="0" bldLvl="0" animBg="1"/>
      <p:bldP spid="17" grpId="0" bldLvl="0" animBg="1"/>
      <p:bldP spid="40" grpId="0"/>
      <p:bldP spid="41" grpId="0"/>
      <p:bldP spid="42" grpId="0"/>
      <p:bldP spid="43" grpId="0"/>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Freeform 7"/>
          <p:cNvSpPr/>
          <p:nvPr/>
        </p:nvSpPr>
        <p:spPr>
          <a:xfrm>
            <a:off x="0" y="2805113"/>
            <a:ext cx="8051800" cy="1635125"/>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en-US" altLang="en-US" sz="2400" smtClean="0"/>
          </a:p>
        </p:txBody>
      </p:sp>
      <p:grpSp>
        <p:nvGrpSpPr>
          <p:cNvPr id="5" name="组合 4"/>
          <p:cNvGrpSpPr/>
          <p:nvPr/>
        </p:nvGrpSpPr>
        <p:grpSpPr>
          <a:xfrm>
            <a:off x="8072581" y="3364959"/>
            <a:ext cx="1133095" cy="847308"/>
            <a:chOff x="6054436" y="2405136"/>
            <a:chExt cx="849821" cy="635481"/>
          </a:xfrm>
          <a:effectLst>
            <a:outerShdw blurRad="50800" dist="38100" dir="5400000" algn="t" rotWithShape="0">
              <a:prstClr val="black">
                <a:alpha val="40000"/>
              </a:prstClr>
            </a:outerShdw>
          </a:effectLst>
        </p:grpSpPr>
        <p:sp>
          <p:nvSpPr>
            <p:cNvPr id="6"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en-US" sz="2400" noProof="1">
                <a:latin typeface="+mj-ea"/>
                <a:ea typeface="+mj-ea"/>
              </a:endParaRPr>
            </a:p>
          </p:txBody>
        </p:sp>
        <p:sp>
          <p:nvSpPr>
            <p:cNvPr id="7"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en-US" sz="2400" noProof="1">
                <a:latin typeface="+mj-ea"/>
                <a:ea typeface="+mj-ea"/>
              </a:endParaRPr>
            </a:p>
          </p:txBody>
        </p:sp>
        <p:sp>
          <p:nvSpPr>
            <p:cNvPr id="8"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en-US" sz="2400" noProof="1">
                <a:latin typeface="+mj-ea"/>
                <a:ea typeface="+mj-ea"/>
              </a:endParaRPr>
            </a:p>
          </p:txBody>
        </p:sp>
        <p:sp>
          <p:nvSpPr>
            <p:cNvPr id="9"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pPr eaLnBrk="1" fontAlgn="auto" hangingPunct="1">
                <a:buFont typeface="Arial" panose="020B0604020202020204" pitchFamily="34" charset="0"/>
                <a:buNone/>
                <a:defRPr/>
              </a:pPr>
              <a:endParaRPr lang="en-US" sz="2400" noProof="1">
                <a:latin typeface="+mj-ea"/>
                <a:ea typeface="+mj-ea"/>
              </a:endParaRPr>
            </a:p>
          </p:txBody>
        </p:sp>
        <p:sp>
          <p:nvSpPr>
            <p:cNvPr id="10"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pPr eaLnBrk="1" fontAlgn="auto" hangingPunct="1">
                <a:buFont typeface="Arial" panose="020B0604020202020204" pitchFamily="34" charset="0"/>
                <a:buNone/>
                <a:defRPr/>
              </a:pPr>
              <a:endParaRPr lang="en-US" sz="2400" noProof="1">
                <a:latin typeface="+mj-ea"/>
                <a:ea typeface="+mj-ea"/>
              </a:endParaRPr>
            </a:p>
          </p:txBody>
        </p:sp>
        <p:sp>
          <p:nvSpPr>
            <p:cNvPr id="11"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1"/>
            </a:solidFill>
            <a:ln>
              <a:noFill/>
            </a:ln>
          </p:spPr>
          <p:txBody>
            <a:bodyPr/>
            <a:lstStyle/>
            <a:p>
              <a:pPr eaLnBrk="1" fontAlgn="auto" hangingPunct="1">
                <a:buFont typeface="Arial" panose="020B0604020202020204" pitchFamily="34" charset="0"/>
                <a:buNone/>
                <a:defRPr/>
              </a:pPr>
              <a:endParaRPr lang="en-US" sz="2400" noProof="1">
                <a:latin typeface="+mj-ea"/>
                <a:ea typeface="+mj-ea"/>
              </a:endParaRPr>
            </a:p>
          </p:txBody>
        </p:sp>
        <p:sp>
          <p:nvSpPr>
            <p:cNvPr id="12"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fontAlgn="auto" hangingPunct="1">
                <a:buFont typeface="Arial" panose="020B0604020202020204" pitchFamily="34" charset="0"/>
                <a:buNone/>
                <a:defRPr/>
              </a:pPr>
              <a:endParaRPr lang="en-US" sz="2400" noProof="1">
                <a:latin typeface="+mj-ea"/>
                <a:ea typeface="+mj-ea"/>
              </a:endParaRPr>
            </a:p>
          </p:txBody>
        </p:sp>
        <p:sp>
          <p:nvSpPr>
            <p:cNvPr id="13"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fontAlgn="auto" hangingPunct="1">
                <a:buFont typeface="Arial" panose="020B0604020202020204" pitchFamily="34" charset="0"/>
                <a:buNone/>
                <a:defRPr/>
              </a:pPr>
              <a:endParaRPr lang="en-US" sz="2400" noProof="1">
                <a:latin typeface="+mj-ea"/>
                <a:ea typeface="+mj-ea"/>
              </a:endParaRPr>
            </a:p>
          </p:txBody>
        </p:sp>
        <p:sp>
          <p:nvSpPr>
            <p:cNvPr id="14"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fontAlgn="auto" hangingPunct="1">
                <a:buFont typeface="Arial" panose="020B0604020202020204" pitchFamily="34" charset="0"/>
                <a:buNone/>
                <a:defRPr/>
              </a:pPr>
              <a:endParaRPr lang="en-US" sz="2400" noProof="1">
                <a:latin typeface="+mj-ea"/>
                <a:ea typeface="+mj-ea"/>
              </a:endParaRPr>
            </a:p>
          </p:txBody>
        </p:sp>
        <p:sp>
          <p:nvSpPr>
            <p:cNvPr id="15"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buFont typeface="Arial" panose="020B0604020202020204" pitchFamily="34" charset="0"/>
                <a:buNone/>
                <a:defRPr/>
              </a:pPr>
              <a:endParaRPr lang="en-US" sz="2400" noProof="1">
                <a:latin typeface="+mj-ea"/>
                <a:ea typeface="+mj-ea"/>
              </a:endParaRPr>
            </a:p>
          </p:txBody>
        </p:sp>
      </p:grpSp>
      <p:grpSp>
        <p:nvGrpSpPr>
          <p:cNvPr id="16" name="组合 15"/>
          <p:cNvGrpSpPr/>
          <p:nvPr/>
        </p:nvGrpSpPr>
        <p:grpSpPr>
          <a:xfrm>
            <a:off x="3701944" y="2310659"/>
            <a:ext cx="1277515" cy="1277510"/>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Text" lastClr="000000"/>
                </a:solidFill>
                <a:latin typeface="+mj-ea"/>
                <a:ea typeface="+mj-ea"/>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 lastClr="FFFFFF"/>
                </a:solidFill>
                <a:latin typeface="+mj-ea"/>
                <a:ea typeface="+mj-ea"/>
              </a:endParaRPr>
            </a:p>
          </p:txBody>
        </p:sp>
      </p:grpSp>
      <p:grpSp>
        <p:nvGrpSpPr>
          <p:cNvPr id="19" name="Group 30"/>
          <p:cNvGrpSpPr/>
          <p:nvPr/>
        </p:nvGrpSpPr>
        <p:grpSpPr>
          <a:xfrm>
            <a:off x="6401859" y="5112169"/>
            <a:ext cx="423138" cy="371106"/>
            <a:chOff x="3175" y="-1587"/>
            <a:chExt cx="490538" cy="430212"/>
          </a:xfrm>
          <a:solidFill>
            <a:schemeClr val="accent1"/>
          </a:solidFill>
        </p:grpSpPr>
        <p:sp>
          <p:nvSpPr>
            <p:cNvPr id="20"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id-ID" sz="2400" noProof="1">
                <a:latin typeface="+mj-ea"/>
                <a:ea typeface="+mj-ea"/>
              </a:endParaRPr>
            </a:p>
          </p:txBody>
        </p:sp>
        <p:sp>
          <p:nvSpPr>
            <p:cNvPr id="21"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id-ID" sz="2400" noProof="1">
                <a:latin typeface="+mj-ea"/>
                <a:ea typeface="+mj-ea"/>
              </a:endParaRPr>
            </a:p>
          </p:txBody>
        </p:sp>
      </p:grpSp>
      <p:sp>
        <p:nvSpPr>
          <p:cNvPr id="22" name="Freeform 50"/>
          <p:cNvSpPr>
            <a:spLocks noEditPoints="1" noChangeArrowheads="1"/>
          </p:cNvSpPr>
          <p:nvPr/>
        </p:nvSpPr>
        <p:spPr bwMode="auto">
          <a:xfrm>
            <a:off x="1408113" y="3859213"/>
            <a:ext cx="347662" cy="439737"/>
          </a:xfrm>
          <a:custGeom>
            <a:avLst/>
            <a:gdLst>
              <a:gd name="T0" fmla="*/ 248140 w 262"/>
              <a:gd name="T1" fmla="*/ 179892 h 330"/>
              <a:gd name="T2" fmla="*/ 58386 w 262"/>
              <a:gd name="T3" fmla="*/ 179892 h 330"/>
              <a:gd name="T4" fmla="*/ 58386 w 262"/>
              <a:gd name="T5" fmla="*/ 207876 h 330"/>
              <a:gd name="T6" fmla="*/ 248140 w 262"/>
              <a:gd name="T7" fmla="*/ 207876 h 330"/>
              <a:gd name="T8" fmla="*/ 248140 w 262"/>
              <a:gd name="T9" fmla="*/ 179892 h 330"/>
              <a:gd name="T10" fmla="*/ 248140 w 262"/>
              <a:gd name="T11" fmla="*/ 126591 h 330"/>
              <a:gd name="T12" fmla="*/ 58386 w 262"/>
              <a:gd name="T13" fmla="*/ 126591 h 330"/>
              <a:gd name="T14" fmla="*/ 58386 w 262"/>
              <a:gd name="T15" fmla="*/ 153242 h 330"/>
              <a:gd name="T16" fmla="*/ 248140 w 262"/>
              <a:gd name="T17" fmla="*/ 153242 h 330"/>
              <a:gd name="T18" fmla="*/ 248140 w 262"/>
              <a:gd name="T19" fmla="*/ 126591 h 330"/>
              <a:gd name="T20" fmla="*/ 248140 w 262"/>
              <a:gd name="T21" fmla="*/ 71957 h 330"/>
              <a:gd name="T22" fmla="*/ 58386 w 262"/>
              <a:gd name="T23" fmla="*/ 71957 h 330"/>
              <a:gd name="T24" fmla="*/ 58386 w 262"/>
              <a:gd name="T25" fmla="*/ 99940 h 330"/>
              <a:gd name="T26" fmla="*/ 248140 w 262"/>
              <a:gd name="T27" fmla="*/ 99940 h 330"/>
              <a:gd name="T28" fmla="*/ 248140 w 262"/>
              <a:gd name="T29" fmla="*/ 71957 h 330"/>
              <a:gd name="T30" fmla="*/ 58386 w 262"/>
              <a:gd name="T31" fmla="*/ 261177 h 330"/>
              <a:gd name="T32" fmla="*/ 153927 w 262"/>
              <a:gd name="T33" fmla="*/ 261177 h 330"/>
              <a:gd name="T34" fmla="*/ 153927 w 262"/>
              <a:gd name="T35" fmla="*/ 234526 h 330"/>
              <a:gd name="T36" fmla="*/ 58386 w 262"/>
              <a:gd name="T37" fmla="*/ 234526 h 330"/>
              <a:gd name="T38" fmla="*/ 58386 w 262"/>
              <a:gd name="T39" fmla="*/ 261177 h 330"/>
              <a:gd name="T40" fmla="*/ 309180 w 262"/>
              <a:gd name="T41" fmla="*/ 38644 h 330"/>
              <a:gd name="T42" fmla="*/ 309180 w 262"/>
              <a:gd name="T43" fmla="*/ 0 h 330"/>
              <a:gd name="T44" fmla="*/ 0 w 262"/>
              <a:gd name="T45" fmla="*/ 0 h 330"/>
              <a:gd name="T46" fmla="*/ 0 w 262"/>
              <a:gd name="T47" fmla="*/ 401093 h 330"/>
              <a:gd name="T48" fmla="*/ 38482 w 262"/>
              <a:gd name="T49" fmla="*/ 401093 h 330"/>
              <a:gd name="T50" fmla="*/ 38482 w 262"/>
              <a:gd name="T51" fmla="*/ 439737 h 330"/>
              <a:gd name="T52" fmla="*/ 347662 w 262"/>
              <a:gd name="T53" fmla="*/ 439737 h 330"/>
              <a:gd name="T54" fmla="*/ 347662 w 262"/>
              <a:gd name="T55" fmla="*/ 38644 h 330"/>
              <a:gd name="T56" fmla="*/ 309180 w 262"/>
              <a:gd name="T57" fmla="*/ 38644 h 330"/>
              <a:gd name="T58" fmla="*/ 19904 w 262"/>
              <a:gd name="T59" fmla="*/ 381105 h 330"/>
              <a:gd name="T60" fmla="*/ 19904 w 262"/>
              <a:gd name="T61" fmla="*/ 21321 h 330"/>
              <a:gd name="T62" fmla="*/ 286622 w 262"/>
              <a:gd name="T63" fmla="*/ 21321 h 330"/>
              <a:gd name="T64" fmla="*/ 286622 w 262"/>
              <a:gd name="T65" fmla="*/ 287828 h 330"/>
              <a:gd name="T66" fmla="*/ 196389 w 262"/>
              <a:gd name="T67" fmla="*/ 287828 h 330"/>
              <a:gd name="T68" fmla="*/ 196389 w 262"/>
              <a:gd name="T69" fmla="*/ 381105 h 330"/>
              <a:gd name="T70" fmla="*/ 19904 w 262"/>
              <a:gd name="T71" fmla="*/ 381105 h 330"/>
              <a:gd name="T72" fmla="*/ 325104 w 262"/>
              <a:gd name="T73" fmla="*/ 419749 h 330"/>
              <a:gd name="T74" fmla="*/ 58386 w 262"/>
              <a:gd name="T75" fmla="*/ 419749 h 330"/>
              <a:gd name="T76" fmla="*/ 58386 w 262"/>
              <a:gd name="T77" fmla="*/ 401093 h 330"/>
              <a:gd name="T78" fmla="*/ 205678 w 262"/>
              <a:gd name="T79" fmla="*/ 401093 h 330"/>
              <a:gd name="T80" fmla="*/ 309180 w 262"/>
              <a:gd name="T81" fmla="*/ 299821 h 330"/>
              <a:gd name="T82" fmla="*/ 309180 w 262"/>
              <a:gd name="T83" fmla="*/ 59964 h 330"/>
              <a:gd name="T84" fmla="*/ 325104 w 262"/>
              <a:gd name="T85" fmla="*/ 59964 h 330"/>
              <a:gd name="T86" fmla="*/ 325104 w 262"/>
              <a:gd name="T87" fmla="*/ 419749 h 3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 name="Freeform 48"/>
          <p:cNvSpPr>
            <a:spLocks noEditPoints="1" noChangeArrowheads="1"/>
          </p:cNvSpPr>
          <p:nvPr/>
        </p:nvSpPr>
        <p:spPr bwMode="auto">
          <a:xfrm>
            <a:off x="3978275" y="4298950"/>
            <a:ext cx="322263" cy="473075"/>
          </a:xfrm>
          <a:custGeom>
            <a:avLst/>
            <a:gdLst>
              <a:gd name="T0" fmla="*/ 161132 w 152"/>
              <a:gd name="T1" fmla="*/ 66359 h 221"/>
              <a:gd name="T2" fmla="*/ 169612 w 152"/>
              <a:gd name="T3" fmla="*/ 57796 h 221"/>
              <a:gd name="T4" fmla="*/ 161132 w 152"/>
              <a:gd name="T5" fmla="*/ 49234 h 221"/>
              <a:gd name="T6" fmla="*/ 48763 w 152"/>
              <a:gd name="T7" fmla="*/ 162686 h 221"/>
              <a:gd name="T8" fmla="*/ 57244 w 152"/>
              <a:gd name="T9" fmla="*/ 171249 h 221"/>
              <a:gd name="T10" fmla="*/ 65725 w 152"/>
              <a:gd name="T11" fmla="*/ 162686 h 221"/>
              <a:gd name="T12" fmla="*/ 161132 w 152"/>
              <a:gd name="T13" fmla="*/ 66359 h 221"/>
              <a:gd name="T14" fmla="*/ 93287 w 152"/>
              <a:gd name="T15" fmla="*/ 410997 h 221"/>
              <a:gd name="T16" fmla="*/ 95407 w 152"/>
              <a:gd name="T17" fmla="*/ 434544 h 221"/>
              <a:gd name="T18" fmla="*/ 118728 w 152"/>
              <a:gd name="T19" fmla="*/ 447388 h 221"/>
              <a:gd name="T20" fmla="*/ 120849 w 152"/>
              <a:gd name="T21" fmla="*/ 462372 h 221"/>
              <a:gd name="T22" fmla="*/ 161132 w 152"/>
              <a:gd name="T23" fmla="*/ 473075 h 221"/>
              <a:gd name="T24" fmla="*/ 201414 w 152"/>
              <a:gd name="T25" fmla="*/ 462372 h 221"/>
              <a:gd name="T26" fmla="*/ 203535 w 152"/>
              <a:gd name="T27" fmla="*/ 447388 h 221"/>
              <a:gd name="T28" fmla="*/ 224736 w 152"/>
              <a:gd name="T29" fmla="*/ 434544 h 221"/>
              <a:gd name="T30" fmla="*/ 228976 w 152"/>
              <a:gd name="T31" fmla="*/ 410997 h 221"/>
              <a:gd name="T32" fmla="*/ 161132 w 152"/>
              <a:gd name="T33" fmla="*/ 421700 h 221"/>
              <a:gd name="T34" fmla="*/ 93287 w 152"/>
              <a:gd name="T35" fmla="*/ 410997 h 221"/>
              <a:gd name="T36" fmla="*/ 86926 w 152"/>
              <a:gd name="T37" fmla="*/ 363904 h 221"/>
              <a:gd name="T38" fmla="*/ 89046 w 152"/>
              <a:gd name="T39" fmla="*/ 389591 h 221"/>
              <a:gd name="T40" fmla="*/ 161132 w 152"/>
              <a:gd name="T41" fmla="*/ 402435 h 221"/>
              <a:gd name="T42" fmla="*/ 231096 w 152"/>
              <a:gd name="T43" fmla="*/ 389591 h 221"/>
              <a:gd name="T44" fmla="*/ 235337 w 152"/>
              <a:gd name="T45" fmla="*/ 363904 h 221"/>
              <a:gd name="T46" fmla="*/ 161132 w 152"/>
              <a:gd name="T47" fmla="*/ 378888 h 221"/>
              <a:gd name="T48" fmla="*/ 86926 w 152"/>
              <a:gd name="T49" fmla="*/ 363904 h 221"/>
              <a:gd name="T50" fmla="*/ 161132 w 152"/>
              <a:gd name="T51" fmla="*/ 0 h 221"/>
              <a:gd name="T52" fmla="*/ 0 w 152"/>
              <a:gd name="T53" fmla="*/ 162686 h 221"/>
              <a:gd name="T54" fmla="*/ 76325 w 152"/>
              <a:gd name="T55" fmla="*/ 301826 h 221"/>
              <a:gd name="T56" fmla="*/ 82686 w 152"/>
              <a:gd name="T57" fmla="*/ 342498 h 221"/>
              <a:gd name="T58" fmla="*/ 161132 w 152"/>
              <a:gd name="T59" fmla="*/ 359623 h 221"/>
              <a:gd name="T60" fmla="*/ 239577 w 152"/>
              <a:gd name="T61" fmla="*/ 342498 h 221"/>
              <a:gd name="T62" fmla="*/ 243817 w 152"/>
              <a:gd name="T63" fmla="*/ 301826 h 221"/>
              <a:gd name="T64" fmla="*/ 322263 w 152"/>
              <a:gd name="T65" fmla="*/ 162686 h 221"/>
              <a:gd name="T66" fmla="*/ 161132 w 152"/>
              <a:gd name="T67" fmla="*/ 0 h 221"/>
              <a:gd name="T68" fmla="*/ 220496 w 152"/>
              <a:gd name="T69" fmla="*/ 282561 h 221"/>
              <a:gd name="T70" fmla="*/ 216255 w 152"/>
              <a:gd name="T71" fmla="*/ 321092 h 221"/>
              <a:gd name="T72" fmla="*/ 161132 w 152"/>
              <a:gd name="T73" fmla="*/ 329654 h 221"/>
              <a:gd name="T74" fmla="*/ 106008 w 152"/>
              <a:gd name="T75" fmla="*/ 321092 h 221"/>
              <a:gd name="T76" fmla="*/ 101767 w 152"/>
              <a:gd name="T77" fmla="*/ 282561 h 221"/>
              <a:gd name="T78" fmla="*/ 27562 w 152"/>
              <a:gd name="T79" fmla="*/ 162686 h 221"/>
              <a:gd name="T80" fmla="*/ 161132 w 152"/>
              <a:gd name="T81" fmla="*/ 29969 h 221"/>
              <a:gd name="T82" fmla="*/ 294701 w 152"/>
              <a:gd name="T83" fmla="*/ 162686 h 221"/>
              <a:gd name="T84" fmla="*/ 220496 w 152"/>
              <a:gd name="T85" fmla="*/ 282561 h 221"/>
              <a:gd name="T86" fmla="*/ 197174 w 152"/>
              <a:gd name="T87" fmla="*/ 222624 h 221"/>
              <a:gd name="T88" fmla="*/ 161132 w 152"/>
              <a:gd name="T89" fmla="*/ 158405 h 221"/>
              <a:gd name="T90" fmla="*/ 125089 w 152"/>
              <a:gd name="T91" fmla="*/ 222624 h 221"/>
              <a:gd name="T92" fmla="*/ 110248 w 152"/>
              <a:gd name="T93" fmla="*/ 190514 h 221"/>
              <a:gd name="T94" fmla="*/ 86926 w 152"/>
              <a:gd name="T95" fmla="*/ 201217 h 221"/>
              <a:gd name="T96" fmla="*/ 122969 w 152"/>
              <a:gd name="T97" fmla="*/ 280420 h 221"/>
              <a:gd name="T98" fmla="*/ 161132 w 152"/>
              <a:gd name="T99" fmla="*/ 209780 h 221"/>
              <a:gd name="T100" fmla="*/ 199294 w 152"/>
              <a:gd name="T101" fmla="*/ 280420 h 221"/>
              <a:gd name="T102" fmla="*/ 235337 w 152"/>
              <a:gd name="T103" fmla="*/ 201217 h 221"/>
              <a:gd name="T104" fmla="*/ 212015 w 152"/>
              <a:gd name="T105" fmla="*/ 190514 h 221"/>
              <a:gd name="T106" fmla="*/ 197174 w 152"/>
              <a:gd name="T107" fmla="*/ 222624 h 2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4" name="Group 18"/>
          <p:cNvGrpSpPr/>
          <p:nvPr/>
        </p:nvGrpSpPr>
        <p:grpSpPr>
          <a:xfrm>
            <a:off x="9905380" y="4242858"/>
            <a:ext cx="416356" cy="416358"/>
            <a:chOff x="6350" y="4763"/>
            <a:chExt cx="492125" cy="492125"/>
          </a:xfrm>
          <a:solidFill>
            <a:schemeClr val="accent1"/>
          </a:solidFill>
        </p:grpSpPr>
        <p:sp>
          <p:nvSpPr>
            <p:cNvPr id="25"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id-ID" sz="2400" noProof="1">
                <a:latin typeface="+mj-ea"/>
                <a:ea typeface="+mj-ea"/>
                <a:cs typeface="Roboto condensed"/>
              </a:endParaRPr>
            </a:p>
          </p:txBody>
        </p:sp>
        <p:sp>
          <p:nvSpPr>
            <p:cNvPr id="26"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id-ID" sz="2400" noProof="1">
                <a:latin typeface="+mj-ea"/>
                <a:ea typeface="+mj-ea"/>
                <a:cs typeface="Roboto condensed"/>
              </a:endParaRPr>
            </a:p>
          </p:txBody>
        </p:sp>
        <p:sp>
          <p:nvSpPr>
            <p:cNvPr id="27"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id-ID" sz="2400" noProof="1">
                <a:latin typeface="+mj-ea"/>
                <a:ea typeface="+mj-ea"/>
                <a:cs typeface="Roboto condensed"/>
              </a:endParaRPr>
            </a:p>
          </p:txBody>
        </p:sp>
      </p:grpSp>
      <p:sp>
        <p:nvSpPr>
          <p:cNvPr id="28" name="TextBox 26"/>
          <p:cNvSpPr txBox="1"/>
          <p:nvPr/>
        </p:nvSpPr>
        <p:spPr>
          <a:xfrm>
            <a:off x="306388" y="4405313"/>
            <a:ext cx="2554287" cy="920750"/>
          </a:xfrm>
          <a:prstGeom prst="rect">
            <a:avLst/>
          </a:prstGeom>
          <a:noFill/>
        </p:spPr>
        <p:txBody>
          <a:bodyPr lIns="91464" tIns="45732" rIns="91464" bIns="45732">
            <a:spAutoFit/>
          </a:bodyPr>
          <a:lstStyle/>
          <a:p>
            <a:pPr eaLnBrk="1" fontAlgn="auto" hangingPunct="1">
              <a:lnSpc>
                <a:spcPct val="130000"/>
              </a:lnSpc>
              <a:spcBef>
                <a:spcPts val="0"/>
              </a:spcBef>
              <a:spcAft>
                <a:spcPts val="0"/>
              </a:spcAft>
              <a:defRPr/>
            </a:pPr>
            <a:r>
              <a:rPr lang="zh-CN" altLang="en-US" sz="1400" kern="0" dirty="0">
                <a:solidFill>
                  <a:schemeClr val="tx1">
                    <a:lumMod val="85000"/>
                    <a:lumOff val="15000"/>
                  </a:schemeClr>
                </a:solidFill>
                <a:latin typeface="+mj-ea"/>
                <a:ea typeface="+mj-ea"/>
              </a:rPr>
              <a:t>您的内容打在这里，或者通过复制您的文本后，在此框中选择粘贴</a:t>
            </a:r>
          </a:p>
        </p:txBody>
      </p:sp>
      <p:sp>
        <p:nvSpPr>
          <p:cNvPr id="29" name="TextBox 27"/>
          <p:cNvSpPr txBox="1"/>
          <p:nvPr/>
        </p:nvSpPr>
        <p:spPr>
          <a:xfrm>
            <a:off x="2827338" y="4878388"/>
            <a:ext cx="2554287" cy="920750"/>
          </a:xfrm>
          <a:prstGeom prst="rect">
            <a:avLst/>
          </a:prstGeom>
          <a:noFill/>
        </p:spPr>
        <p:txBody>
          <a:bodyPr lIns="91464" tIns="45732" rIns="91464" bIns="45732">
            <a:spAutoFit/>
          </a:bodyPr>
          <a:lstStyle/>
          <a:p>
            <a:pPr eaLnBrk="1" fontAlgn="auto" hangingPunct="1">
              <a:lnSpc>
                <a:spcPct val="130000"/>
              </a:lnSpc>
              <a:spcBef>
                <a:spcPts val="0"/>
              </a:spcBef>
              <a:spcAft>
                <a:spcPts val="0"/>
              </a:spcAft>
              <a:defRPr/>
            </a:pPr>
            <a:r>
              <a:rPr lang="zh-CN" altLang="en-US" sz="1400" kern="0" dirty="0">
                <a:solidFill>
                  <a:schemeClr val="tx1">
                    <a:lumMod val="85000"/>
                    <a:lumOff val="15000"/>
                  </a:schemeClr>
                </a:solidFill>
                <a:latin typeface="+mj-ea"/>
                <a:ea typeface="+mj-ea"/>
              </a:rPr>
              <a:t>您的内容打在这里，或者通过复制您的文本后，在此框中选择粘贴</a:t>
            </a:r>
          </a:p>
        </p:txBody>
      </p:sp>
      <p:sp>
        <p:nvSpPr>
          <p:cNvPr id="30" name="TextBox 28"/>
          <p:cNvSpPr txBox="1"/>
          <p:nvPr/>
        </p:nvSpPr>
        <p:spPr>
          <a:xfrm>
            <a:off x="5365750" y="5619750"/>
            <a:ext cx="2554288" cy="922338"/>
          </a:xfrm>
          <a:prstGeom prst="rect">
            <a:avLst/>
          </a:prstGeom>
          <a:noFill/>
        </p:spPr>
        <p:txBody>
          <a:bodyPr lIns="91464" tIns="45732" rIns="91464" bIns="45732">
            <a:spAutoFit/>
          </a:bodyPr>
          <a:lstStyle/>
          <a:p>
            <a:pPr eaLnBrk="1" fontAlgn="auto" hangingPunct="1">
              <a:lnSpc>
                <a:spcPct val="130000"/>
              </a:lnSpc>
              <a:spcBef>
                <a:spcPts val="0"/>
              </a:spcBef>
              <a:spcAft>
                <a:spcPts val="0"/>
              </a:spcAft>
              <a:defRPr/>
            </a:pPr>
            <a:r>
              <a:rPr lang="zh-CN" altLang="en-US" sz="1400" kern="0" dirty="0">
                <a:solidFill>
                  <a:schemeClr val="tx1">
                    <a:lumMod val="85000"/>
                    <a:lumOff val="15000"/>
                  </a:schemeClr>
                </a:solidFill>
                <a:latin typeface="+mj-ea"/>
                <a:ea typeface="+mj-ea"/>
              </a:rPr>
              <a:t>您的内容打在这里，或者通过复制您的文本后，在此框中选择粘贴</a:t>
            </a:r>
          </a:p>
        </p:txBody>
      </p:sp>
      <p:sp>
        <p:nvSpPr>
          <p:cNvPr id="31" name="TextBox 29"/>
          <p:cNvSpPr txBox="1"/>
          <p:nvPr/>
        </p:nvSpPr>
        <p:spPr>
          <a:xfrm>
            <a:off x="8918575" y="4852988"/>
            <a:ext cx="2554288" cy="922337"/>
          </a:xfrm>
          <a:prstGeom prst="rect">
            <a:avLst/>
          </a:prstGeom>
          <a:noFill/>
        </p:spPr>
        <p:txBody>
          <a:bodyPr lIns="91464" tIns="45732" rIns="91464" bIns="45732">
            <a:spAutoFit/>
          </a:bodyPr>
          <a:lstStyle/>
          <a:p>
            <a:pPr eaLnBrk="1" fontAlgn="auto" hangingPunct="1">
              <a:lnSpc>
                <a:spcPct val="130000"/>
              </a:lnSpc>
              <a:spcBef>
                <a:spcPts val="0"/>
              </a:spcBef>
              <a:spcAft>
                <a:spcPts val="0"/>
              </a:spcAft>
              <a:defRPr/>
            </a:pPr>
            <a:r>
              <a:rPr lang="zh-CN" altLang="en-US" sz="1400" kern="0" dirty="0">
                <a:solidFill>
                  <a:schemeClr val="tx1">
                    <a:lumMod val="85000"/>
                    <a:lumOff val="15000"/>
                  </a:schemeClr>
                </a:solidFill>
                <a:latin typeface="+mj-ea"/>
                <a:ea typeface="+mj-ea"/>
              </a:rPr>
              <a:t>您的内容打在这里，或者通过复制您的文本后，在此框中选择粘贴</a:t>
            </a:r>
          </a:p>
        </p:txBody>
      </p:sp>
      <p:grpSp>
        <p:nvGrpSpPr>
          <p:cNvPr id="32" name="组合 31"/>
          <p:cNvGrpSpPr/>
          <p:nvPr/>
        </p:nvGrpSpPr>
        <p:grpSpPr>
          <a:xfrm>
            <a:off x="6237143" y="3532896"/>
            <a:ext cx="1079115" cy="1079115"/>
            <a:chOff x="4677858" y="2649672"/>
            <a:chExt cx="809336" cy="809336"/>
          </a:xfrm>
          <a:solidFill>
            <a:schemeClr val="accent1"/>
          </a:solidFill>
        </p:grpSpPr>
        <p:sp>
          <p:nvSpPr>
            <p:cNvPr id="33" name="椭圆 32"/>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anchor="ctr"/>
            <a:lstStyle/>
            <a:p>
              <a:pPr algn="ctr" eaLnBrk="1" fontAlgn="auto" hangingPunct="1">
                <a:spcBef>
                  <a:spcPts val="0"/>
                </a:spcBef>
                <a:spcAft>
                  <a:spcPts val="0"/>
                </a:spcAft>
                <a:defRPr/>
              </a:pPr>
              <a:endParaRPr lang="zh-CN" altLang="en-US" sz="2400" kern="0">
                <a:solidFill>
                  <a:sysClr val="window" lastClr="FFFFFF"/>
                </a:solidFill>
                <a:latin typeface="+mj-ea"/>
                <a:ea typeface="+mj-ea"/>
              </a:endParaRPr>
            </a:p>
          </p:txBody>
        </p:sp>
        <p:sp>
          <p:nvSpPr>
            <p:cNvPr id="34" name="椭圆 33"/>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grpSp>
        <p:nvGrpSpPr>
          <p:cNvPr id="35" name="组合 34"/>
          <p:cNvGrpSpPr/>
          <p:nvPr/>
        </p:nvGrpSpPr>
        <p:grpSpPr>
          <a:xfrm>
            <a:off x="852344" y="2350943"/>
            <a:ext cx="1079115" cy="1079115"/>
            <a:chOff x="4677858" y="2649672"/>
            <a:chExt cx="809336" cy="809336"/>
          </a:xfrm>
          <a:solidFill>
            <a:schemeClr val="accent1"/>
          </a:solidFill>
        </p:grpSpPr>
        <p:sp>
          <p:nvSpPr>
            <p:cNvPr id="36" name="椭圆 35"/>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anchor="ctr"/>
            <a:lstStyle/>
            <a:p>
              <a:pPr algn="ctr" eaLnBrk="1" fontAlgn="auto" hangingPunct="1">
                <a:spcBef>
                  <a:spcPts val="0"/>
                </a:spcBef>
                <a:spcAft>
                  <a:spcPts val="0"/>
                </a:spcAft>
                <a:defRPr/>
              </a:pPr>
              <a:endParaRPr lang="zh-CN" altLang="en-US" sz="2400" kern="0">
                <a:solidFill>
                  <a:sysClr val="window" lastClr="FFFFFF"/>
                </a:solidFill>
                <a:latin typeface="+mj-ea"/>
                <a:ea typeface="+mj-ea"/>
              </a:endParaRPr>
            </a:p>
          </p:txBody>
        </p:sp>
        <p:sp>
          <p:nvSpPr>
            <p:cNvPr id="37" name="椭圆 36"/>
            <p:cNvSpPr/>
            <p:nvPr/>
          </p:nvSpPr>
          <p:spPr>
            <a:xfrm>
              <a:off x="4719132" y="2696247"/>
              <a:ext cx="726788" cy="726784"/>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pic>
        <p:nvPicPr>
          <p:cNvPr id="38" name="Picture 2" descr="C:\Users\Administrator\Desktop\微立体创业计划\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0788" y="1601788"/>
            <a:ext cx="2386012"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 descr="C:\Users\Administrator\Desktop\微立体创业计划\002.png"/>
          <p:cNvPicPr>
            <a:picLocks noChangeAspect="1" noChangeArrowheads="1"/>
          </p:cNvPicPr>
          <p:nvPr/>
        </p:nvPicPr>
        <p:blipFill>
          <a:blip r:embed="rId5"/>
          <a:srcRect/>
          <a:stretch>
            <a:fillRect/>
          </a:stretch>
        </p:blipFill>
        <p:spPr bwMode="auto">
          <a:xfrm>
            <a:off x="9002713" y="1277938"/>
            <a:ext cx="2705100" cy="2705100"/>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40" name="矩形 39"/>
          <p:cNvSpPr>
            <a:spLocks noChangeArrowheads="1"/>
          </p:cNvSpPr>
          <p:nvPr/>
        </p:nvSpPr>
        <p:spPr bwMode="auto">
          <a:xfrm>
            <a:off x="9648825" y="2317750"/>
            <a:ext cx="14525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2" tIns="45726" rIns="91452" bIns="45726">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2400">
                <a:solidFill>
                  <a:srgbClr val="595959"/>
                </a:solidFill>
                <a:latin typeface="宋体" panose="02010600030101010101" pitchFamily="2" charset="-122"/>
              </a:rPr>
              <a:t>完成概述</a:t>
            </a:r>
          </a:p>
        </p:txBody>
      </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5"/>
                                        </p:tgtEl>
                                        <p:attrNameLst>
                                          <p:attrName>ppt_x,ppt_y</p:attrName>
                                        </p:attrNameLst>
                                      </p:cBhvr>
                                      <p:rCtr x="35500" y="11100"/>
                                    </p:animMotion>
                                  </p:childTnLst>
                                </p:cTn>
                              </p:par>
                              <p:par>
                                <p:cTn id="10" presetID="22" presetClass="entr" presetSubtype="8"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par>
                                <p:cTn id="13" presetID="53" presetClass="entr" presetSubtype="16" fill="hold" nodeType="withEffect">
                                  <p:stCondLst>
                                    <p:cond delay="130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par>
                                <p:cTn id="18" presetID="42" presetClass="entr" presetSubtype="0" fill="hold" nodeType="withEffect">
                                  <p:stCondLst>
                                    <p:cond delay="160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anim calcmode="lin" valueType="num">
                                      <p:cBhvr>
                                        <p:cTn id="21" dur="500" fill="hold"/>
                                        <p:tgtEl>
                                          <p:spTgt spid="39"/>
                                        </p:tgtEl>
                                        <p:attrNameLst>
                                          <p:attrName>ppt_x</p:attrName>
                                        </p:attrNameLst>
                                      </p:cBhvr>
                                      <p:tavLst>
                                        <p:tav tm="0">
                                          <p:val>
                                            <p:strVal val="#ppt_x"/>
                                          </p:val>
                                        </p:tav>
                                        <p:tav tm="100000">
                                          <p:val>
                                            <p:strVal val="#ppt_x"/>
                                          </p:val>
                                        </p:tav>
                                      </p:tavLst>
                                    </p:anim>
                                    <p:anim calcmode="lin" valueType="num">
                                      <p:cBhvr>
                                        <p:cTn id="22" dur="500" fill="hold"/>
                                        <p:tgtEl>
                                          <p:spTgt spid="39"/>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2100"/>
                            </p:stCondLst>
                            <p:childTnLst>
                              <p:par>
                                <p:cTn id="24" presetID="16" presetClass="entr" presetSubtype="2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arn(inVertical)">
                                      <p:cBhvr>
                                        <p:cTn id="26" dur="500"/>
                                        <p:tgtEl>
                                          <p:spTgt spid="40"/>
                                        </p:tgtEl>
                                      </p:cBhvr>
                                    </p:animEffect>
                                  </p:childTnLst>
                                </p:cTn>
                              </p:par>
                            </p:childTnLst>
                          </p:cTn>
                        </p:par>
                        <p:par>
                          <p:cTn id="27" fill="hold" nodeType="afterGroup">
                            <p:stCondLst>
                              <p:cond delay="2600"/>
                            </p:stCondLst>
                            <p:childTnLst>
                              <p:par>
                                <p:cTn id="28" presetID="2" presetClass="entr" presetSubtype="12" accel="5200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1200" fill="hold"/>
                                        <p:tgtEl>
                                          <p:spTgt spid="35"/>
                                        </p:tgtEl>
                                        <p:attrNameLst>
                                          <p:attrName>ppt_x</p:attrName>
                                        </p:attrNameLst>
                                      </p:cBhvr>
                                      <p:tavLst>
                                        <p:tav tm="0">
                                          <p:val>
                                            <p:strVal val="0-#ppt_w/2"/>
                                          </p:val>
                                        </p:tav>
                                        <p:tav tm="100000">
                                          <p:val>
                                            <p:strVal val="#ppt_x"/>
                                          </p:val>
                                        </p:tav>
                                      </p:tavLst>
                                    </p:anim>
                                    <p:anim calcmode="lin" valueType="num">
                                      <p:cBhvr>
                                        <p:cTn id="31" dur="12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stCondLst>
                                    <p:cond delay="4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1200" fill="hold"/>
                                        <p:tgtEl>
                                          <p:spTgt spid="16"/>
                                        </p:tgtEl>
                                        <p:attrNameLst>
                                          <p:attrName>ppt_x</p:attrName>
                                        </p:attrNameLst>
                                      </p:cBhvr>
                                      <p:tavLst>
                                        <p:tav tm="0">
                                          <p:val>
                                            <p:strVal val="1+#ppt_w/2"/>
                                          </p:val>
                                        </p:tav>
                                        <p:tav tm="100000">
                                          <p:val>
                                            <p:strVal val="#ppt_x"/>
                                          </p:val>
                                        </p:tav>
                                      </p:tavLst>
                                    </p:anim>
                                    <p:anim calcmode="lin" valueType="num">
                                      <p:cBhvr>
                                        <p:cTn id="35" dur="12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stCondLst>
                                    <p:cond delay="900"/>
                                  </p:stCondLst>
                                  <p:childTnLst>
                                    <p:set>
                                      <p:cBhvr>
                                        <p:cTn id="37" dur="1" fill="hold">
                                          <p:stCondLst>
                                            <p:cond delay="0"/>
                                          </p:stCondLst>
                                        </p:cTn>
                                        <p:tgtEl>
                                          <p:spTgt spid="32"/>
                                        </p:tgtEl>
                                        <p:attrNameLst>
                                          <p:attrName>style.visibility</p:attrName>
                                        </p:attrNameLst>
                                      </p:cBhvr>
                                      <p:to>
                                        <p:strVal val="visible"/>
                                      </p:to>
                                    </p:set>
                                    <p:anim calcmode="lin" valueType="num">
                                      <p:cBhvr>
                                        <p:cTn id="38" dur="1200" fill="hold"/>
                                        <p:tgtEl>
                                          <p:spTgt spid="32"/>
                                        </p:tgtEl>
                                        <p:attrNameLst>
                                          <p:attrName>ppt_x</p:attrName>
                                        </p:attrNameLst>
                                      </p:cBhvr>
                                      <p:tavLst>
                                        <p:tav tm="0">
                                          <p:val>
                                            <p:strVal val="1+#ppt_w/2"/>
                                          </p:val>
                                        </p:tav>
                                        <p:tav tm="100000">
                                          <p:val>
                                            <p:strVal val="#ppt_x"/>
                                          </p:val>
                                        </p:tav>
                                      </p:tavLst>
                                    </p:anim>
                                    <p:anim calcmode="lin" valueType="num">
                                      <p:cBhvr>
                                        <p:cTn id="39" dur="1200" fill="hold"/>
                                        <p:tgtEl>
                                          <p:spTgt spid="32"/>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47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par>
                          <p:cTn id="61" fill="hold" nodeType="afterGroup">
                            <p:stCondLst>
                              <p:cond delay="5700"/>
                            </p:stCondLst>
                            <p:childTnLst>
                              <p:par>
                                <p:cTn id="62" presetID="14" presetClass="entr" presetSubtype="1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randombar(horizontal)">
                                      <p:cBhvr>
                                        <p:cTn id="67" dur="500"/>
                                        <p:tgtEl>
                                          <p:spTgt spid="29"/>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randombar(horizontal)">
                                      <p:cBhvr>
                                        <p:cTn id="70" dur="500"/>
                                        <p:tgtEl>
                                          <p:spTgt spid="30"/>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randombar(horizontal)">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8" grpId="0"/>
      <p:bldP spid="29" grpId="0"/>
      <p:bldP spid="30" grpId="0"/>
      <p:bldP spid="31"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6386" name="图片 1" descr="z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6888" y="-104775"/>
            <a:ext cx="10479088" cy="698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203950" y="2805113"/>
            <a:ext cx="5005388" cy="2808287"/>
          </a:xfrm>
          <a:prstGeom prst="rect">
            <a:avLst/>
          </a:prstGeom>
          <a:noFill/>
        </p:spPr>
        <p:txBody>
          <a:bodyPr lIns="121848" tIns="60924" rIns="121848" bIns="60924">
            <a:spAutoFit/>
          </a:bodyPr>
          <a:lstStyle/>
          <a:p>
            <a:pPr eaLnBrk="1" fontAlgn="auto" hangingPunct="1">
              <a:lnSpc>
                <a:spcPct val="150000"/>
              </a:lnSpc>
              <a:buFont typeface="Arial" panose="020B0604020202020204" pitchFamily="34" charset="0"/>
              <a:buNone/>
              <a:defRPr/>
            </a:pPr>
            <a:r>
              <a:rPr lang="zh-CN" altLang="en-US" sz="1465" noProof="1">
                <a:latin typeface="微软雅黑" panose="020B0503020204020204" pitchFamily="34" charset="-122"/>
                <a:ea typeface="微软雅黑" panose="020B0503020204020204" pitchFamily="34" charset="-122"/>
                <a:sym typeface="微软雅黑" panose="020B0503020204020204" pitchFamily="34" charset="-122"/>
              </a:rPr>
              <a:t>        回顾这一年的工作，在取得成绩的同时，我们也找到了工作中的不足和问题，主要反映于</a:t>
            </a:r>
            <a:r>
              <a:rPr lang="en-US" altLang="zh-CN" sz="1465" noProof="1">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465" noProof="1">
                <a:latin typeface="微软雅黑" panose="020B0503020204020204" pitchFamily="34" charset="-122"/>
                <a:ea typeface="微软雅黑" panose="020B0503020204020204" pitchFamily="34" charset="-122"/>
                <a:sym typeface="微软雅黑" panose="020B0503020204020204" pitchFamily="34" charset="-122"/>
              </a:rPr>
              <a:t>及</a:t>
            </a:r>
            <a:r>
              <a:rPr lang="en-US" altLang="zh-CN" sz="1465" noProof="1">
                <a:latin typeface="微软雅黑" panose="020B0503020204020204" pitchFamily="34" charset="-122"/>
                <a:ea typeface="微软雅黑" panose="020B0503020204020204" pitchFamily="34" charset="-122"/>
                <a:sym typeface="微软雅黑" panose="020B0503020204020204" pitchFamily="34" charset="-122"/>
              </a:rPr>
              <a:t>xxx</a:t>
            </a:r>
            <a:r>
              <a:rPr lang="zh-CN" altLang="en-US" sz="1465" noProof="1">
                <a:latin typeface="微软雅黑" panose="020B0503020204020204" pitchFamily="34" charset="-122"/>
                <a:ea typeface="微软雅黑" panose="020B0503020204020204" pitchFamily="34" charset="-122"/>
                <a:sym typeface="微软雅黑" panose="020B0503020204020204" pitchFamily="34" charset="-122"/>
              </a:rPr>
              <a:t>的风格、定型还有待进一步探索，尤其是网上的公司产品库充分体现我们</a:t>
            </a:r>
            <a:r>
              <a:rPr lang="en-US" altLang="zh-CN" sz="1465" noProof="1">
                <a:latin typeface="微软雅黑" panose="020B0503020204020204" pitchFamily="34" charset="-122"/>
                <a:ea typeface="微软雅黑" panose="020B0503020204020204" pitchFamily="34" charset="-122"/>
                <a:sym typeface="微软雅黑" panose="020B0503020204020204" pitchFamily="34" charset="-122"/>
              </a:rPr>
              <a:t>xxxxx</a:t>
            </a:r>
            <a:r>
              <a:rPr lang="zh-CN" altLang="en-US" sz="1465" noProof="1">
                <a:latin typeface="微软雅黑" panose="020B0503020204020204" pitchFamily="34" charset="-122"/>
                <a:ea typeface="微软雅黑" panose="020B0503020204020204" pitchFamily="34" charset="-122"/>
                <a:sym typeface="微软雅黑" panose="020B0503020204020204" pitchFamily="34" charset="-122"/>
              </a:rPr>
              <a:t>和我们这个平台能为客户提供良好的商机和快捷方便的信息、导航的功能发挥。展望新的一年，我们将继续努力，力争各项工作更上一个新台阶。</a:t>
            </a:r>
            <a:r>
              <a:rPr lang="en-US" altLang="zh-CN" sz="1465" noProof="1">
                <a:solidFill>
                  <a:srgbClr val="7030A0"/>
                </a:solidFill>
                <a:latin typeface="微软雅黑" panose="020B0503020204020204" pitchFamily="34" charset="-122"/>
                <a:ea typeface="微软雅黑" panose="020B0503020204020204" pitchFamily="34" charset="-122"/>
              </a:rPr>
              <a:t>2016</a:t>
            </a:r>
            <a:r>
              <a:rPr lang="zh-CN" altLang="en-US" sz="1465" noProof="1">
                <a:solidFill>
                  <a:srgbClr val="7030A0"/>
                </a:solidFill>
                <a:latin typeface="微软雅黑" panose="020B0503020204020204" pitchFamily="34" charset="-122"/>
                <a:ea typeface="微软雅黑" panose="020B0503020204020204" pitchFamily="34" charset="-122"/>
              </a:rPr>
              <a:t>我们所向披靡，</a:t>
            </a:r>
            <a:r>
              <a:rPr lang="en-US" altLang="zh-CN" sz="1465" noProof="1">
                <a:solidFill>
                  <a:srgbClr val="7030A0"/>
                </a:solidFill>
                <a:latin typeface="微软雅黑" panose="020B0503020204020204" pitchFamily="34" charset="-122"/>
                <a:ea typeface="微软雅黑" panose="020B0503020204020204" pitchFamily="34" charset="-122"/>
              </a:rPr>
              <a:t>2017</a:t>
            </a:r>
            <a:r>
              <a:rPr lang="zh-CN" altLang="en-US" sz="1465" noProof="1">
                <a:solidFill>
                  <a:srgbClr val="7030A0"/>
                </a:solidFill>
                <a:latin typeface="微软雅黑" panose="020B0503020204020204" pitchFamily="34" charset="-122"/>
                <a:ea typeface="微软雅黑" panose="020B0503020204020204" pitchFamily="34" charset="-122"/>
              </a:rPr>
              <a:t>我们勇往直前！</a:t>
            </a:r>
            <a:endParaRPr lang="zh-CN" altLang="en-US" sz="1465" noProof="1">
              <a:solidFill>
                <a:srgbClr val="7030A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fontAlgn="auto" hangingPunct="1">
              <a:lnSpc>
                <a:spcPct val="150000"/>
              </a:lnSpc>
              <a:buFont typeface="Arial" panose="020B0604020202020204" pitchFamily="34" charset="0"/>
              <a:buNone/>
              <a:defRPr/>
            </a:pPr>
            <a:endParaRPr lang="zh-CN" altLang="en-US" sz="1465" noProof="1">
              <a:latin typeface="微软雅黑" panose="020B0503020204020204" pitchFamily="34" charset="-122"/>
              <a:ea typeface="微软雅黑" panose="020B0503020204020204" pitchFamily="34" charset="-122"/>
            </a:endParaRPr>
          </a:p>
        </p:txBody>
      </p:sp>
      <p:grpSp>
        <p:nvGrpSpPr>
          <p:cNvPr id="6" name="组合 5"/>
          <p:cNvGrpSpPr>
            <a:grpSpLocks/>
          </p:cNvGrpSpPr>
          <p:nvPr/>
        </p:nvGrpSpPr>
        <p:grpSpPr bwMode="auto">
          <a:xfrm>
            <a:off x="7835900" y="989013"/>
            <a:ext cx="1741488" cy="1692275"/>
            <a:chOff x="4345444" y="2542859"/>
            <a:chExt cx="1810550" cy="1811205"/>
          </a:xfrm>
        </p:grpSpPr>
        <p:grpSp>
          <p:nvGrpSpPr>
            <p:cNvPr id="7" name="组合 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 name="同心圆 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solidFill>
                </a:endParaRPr>
              </a:p>
            </p:txBody>
          </p:sp>
          <p:sp>
            <p:nvSpPr>
              <p:cNvPr id="10" name="椭圆 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grpSp>
        <p:sp>
          <p:nvSpPr>
            <p:cNvPr id="8" name="椭圆 7"/>
            <p:cNvSpPr/>
            <p:nvPr/>
          </p:nvSpPr>
          <p:spPr>
            <a:xfrm>
              <a:off x="4564955" y="2763738"/>
              <a:ext cx="1371528" cy="1369448"/>
            </a:xfrm>
            <a:prstGeom prst="ellipse">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grpSp>
      <p:grpSp>
        <p:nvGrpSpPr>
          <p:cNvPr id="11" name="组合 10"/>
          <p:cNvGrpSpPr>
            <a:grpSpLocks/>
          </p:cNvGrpSpPr>
          <p:nvPr/>
        </p:nvGrpSpPr>
        <p:grpSpPr bwMode="auto">
          <a:xfrm>
            <a:off x="8201025" y="1455738"/>
            <a:ext cx="1287463" cy="777875"/>
            <a:chOff x="6369066" y="979195"/>
            <a:chExt cx="965907" cy="583683"/>
          </a:xfrm>
        </p:grpSpPr>
        <p:sp>
          <p:nvSpPr>
            <p:cNvPr id="16394" name="TextBox 11"/>
            <p:cNvSpPr txBox="1">
              <a:spLocks noChangeArrowheads="1"/>
            </p:cNvSpPr>
            <p:nvPr/>
          </p:nvSpPr>
          <p:spPr bwMode="auto">
            <a:xfrm>
              <a:off x="6369066" y="979195"/>
              <a:ext cx="950693" cy="41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solidFill>
                    <a:schemeClr val="bg1"/>
                  </a:solidFill>
                  <a:latin typeface="微软雅黑" panose="020B0503020204020204" pitchFamily="34" charset="-122"/>
                  <a:ea typeface="微软雅黑" panose="020B0503020204020204" pitchFamily="34" charset="-122"/>
                </a:rPr>
                <a:t>前 言</a:t>
              </a:r>
            </a:p>
          </p:txBody>
        </p:sp>
        <p:sp>
          <p:nvSpPr>
            <p:cNvPr id="16395" name="TextBox 12"/>
            <p:cNvSpPr txBox="1">
              <a:spLocks noChangeArrowheads="1"/>
            </p:cNvSpPr>
            <p:nvPr/>
          </p:nvSpPr>
          <p:spPr bwMode="auto">
            <a:xfrm>
              <a:off x="6369066" y="1347613"/>
              <a:ext cx="965907" cy="21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200">
                  <a:solidFill>
                    <a:schemeClr val="bg1"/>
                  </a:solidFill>
                  <a:latin typeface="微软雅黑" panose="020B0503020204020204" pitchFamily="34" charset="-122"/>
                  <a:ea typeface="微软雅黑" panose="020B0503020204020204" pitchFamily="34" charset="-122"/>
                </a:rPr>
                <a:t>FOREWORD</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7369894" y="2100213"/>
            <a:ext cx="465928" cy="465928"/>
            <a:chOff x="304800" y="673100"/>
            <a:chExt cx="4000500" cy="4000500"/>
          </a:xfrm>
          <a:effectLst>
            <a:outerShdw blurRad="444500" dist="254000" dir="684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C00000"/>
                </a:solidFill>
                <a:ea typeface="微软雅黑" panose="020B0503020204020204" pitchFamily="34" charset="-122"/>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C00000"/>
                </a:solidFill>
                <a:ea typeface="微软雅黑" panose="020B0503020204020204" pitchFamily="34" charset="-122"/>
              </a:endParaRPr>
            </a:p>
          </p:txBody>
        </p:sp>
      </p:grpSp>
      <p:grpSp>
        <p:nvGrpSpPr>
          <p:cNvPr id="17" name="组合 16"/>
          <p:cNvGrpSpPr/>
          <p:nvPr/>
        </p:nvGrpSpPr>
        <p:grpSpPr>
          <a:xfrm>
            <a:off x="9484930" y="1096744"/>
            <a:ext cx="208389" cy="208389"/>
            <a:chOff x="304800" y="673100"/>
            <a:chExt cx="4000500" cy="4000500"/>
          </a:xfrm>
          <a:effectLst>
            <a:outerShdw blurRad="444500" dist="254000" dir="684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C00000"/>
                </a:solidFill>
                <a:ea typeface="微软雅黑" panose="020B0503020204020204" pitchFamily="34" charset="-122"/>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C00000"/>
                </a:solidFill>
                <a:ea typeface="微软雅黑" panose="020B0503020204020204" pitchFamily="34" charset="-122"/>
              </a:endParaRPr>
            </a:p>
          </p:txBody>
        </p:sp>
      </p:grpSp>
      <p:grpSp>
        <p:nvGrpSpPr>
          <p:cNvPr id="20" name="组合 19"/>
          <p:cNvGrpSpPr/>
          <p:nvPr/>
        </p:nvGrpSpPr>
        <p:grpSpPr>
          <a:xfrm>
            <a:off x="9693320" y="1316141"/>
            <a:ext cx="277920" cy="277920"/>
            <a:chOff x="304800" y="673100"/>
            <a:chExt cx="4000500" cy="4000500"/>
          </a:xfrm>
          <a:effectLst>
            <a:outerShdw blurRad="444500" dist="254000" dir="684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C00000"/>
                </a:solidFill>
                <a:ea typeface="微软雅黑" panose="020B0503020204020204" pitchFamily="34" charset="-122"/>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C00000"/>
                </a:solidFill>
                <a:ea typeface="微软雅黑" panose="020B0503020204020204" pitchFamily="34" charset="-122"/>
              </a:endParaRPr>
            </a:p>
          </p:txBody>
        </p:sp>
      </p:grpSp>
      <p:sp>
        <p:nvSpPr>
          <p:cNvPr id="36" name="TextBox 35"/>
          <p:cNvSpPr txBox="1">
            <a:spLocks noChangeArrowheads="1"/>
          </p:cNvSpPr>
          <p:nvPr/>
        </p:nvSpPr>
        <p:spPr bwMode="auto">
          <a:xfrm>
            <a:off x="2205038" y="7889875"/>
            <a:ext cx="107791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478" tIns="40740" rIns="81478" bIns="4074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t>延迟符</a:t>
            </a:r>
          </a:p>
        </p:txBody>
      </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accel="35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ppt_x</p:attrName>
                                        </p:attrNameLst>
                                      </p:cBhvr>
                                      <p:tavLst>
                                        <p:tav tm="0">
                                          <p:val>
                                            <p:strVal val="1+#ppt_w/2"/>
                                          </p:val>
                                        </p:tav>
                                        <p:tav tm="100000">
                                          <p:val>
                                            <p:strVal val="#ppt_x"/>
                                          </p:val>
                                        </p:tav>
                                      </p:tavLst>
                                    </p:anim>
                                    <p:anim calcmode="lin" valueType="num">
                                      <p:cBhvr>
                                        <p:cTn id="8" dur="20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2" accel="3500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2000" fill="hold"/>
                                        <p:tgtEl>
                                          <p:spTgt spid="17"/>
                                        </p:tgtEl>
                                        <p:attrNameLst>
                                          <p:attrName>ppt_x</p:attrName>
                                        </p:attrNameLst>
                                      </p:cBhvr>
                                      <p:tavLst>
                                        <p:tav tm="0">
                                          <p:val>
                                            <p:strVal val="1+#ppt_w/2"/>
                                          </p:val>
                                        </p:tav>
                                        <p:tav tm="100000">
                                          <p:val>
                                            <p:strVal val="#ppt_x"/>
                                          </p:val>
                                        </p:tav>
                                      </p:tavLst>
                                    </p:anim>
                                    <p:anim calcmode="lin" valueType="num">
                                      <p:cBhvr>
                                        <p:cTn id="12" dur="20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3" accel="3500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2000" fill="hold"/>
                                        <p:tgtEl>
                                          <p:spTgt spid="20"/>
                                        </p:tgtEl>
                                        <p:attrNameLst>
                                          <p:attrName>ppt_x</p:attrName>
                                        </p:attrNameLst>
                                      </p:cBhvr>
                                      <p:tavLst>
                                        <p:tav tm="0">
                                          <p:val>
                                            <p:strVal val="1+#ppt_w/2"/>
                                          </p:val>
                                        </p:tav>
                                        <p:tav tm="100000">
                                          <p:val>
                                            <p:strVal val="#ppt_x"/>
                                          </p:val>
                                        </p:tav>
                                      </p:tavLst>
                                    </p:anim>
                                    <p:anim calcmode="lin" valueType="num">
                                      <p:cBhvr>
                                        <p:cTn id="16" dur="2000" fill="hold"/>
                                        <p:tgtEl>
                                          <p:spTgt spid="20"/>
                                        </p:tgtEl>
                                        <p:attrNameLst>
                                          <p:attrName>ppt_y</p:attrName>
                                        </p:attrNameLst>
                                      </p:cBhvr>
                                      <p:tavLst>
                                        <p:tav tm="0">
                                          <p:val>
                                            <p:strVal val="0-#ppt_h/2"/>
                                          </p:val>
                                        </p:tav>
                                        <p:tav tm="100000">
                                          <p:val>
                                            <p:strVal val="#ppt_y"/>
                                          </p:val>
                                        </p:tav>
                                      </p:tavLst>
                                    </p:anim>
                                  </p:childTnLst>
                                </p:cTn>
                              </p:par>
                              <p:par>
                                <p:cTn id="17" presetID="2" presetClass="entr" presetSubtype="1" accel="35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ppt_x</p:attrName>
                                        </p:attrNameLst>
                                      </p:cBhvr>
                                      <p:tavLst>
                                        <p:tav tm="0">
                                          <p:val>
                                            <p:strVal val="#ppt_x"/>
                                          </p:val>
                                        </p:tav>
                                        <p:tav tm="100000">
                                          <p:val>
                                            <p:strVal val="#ppt_x"/>
                                          </p:val>
                                        </p:tav>
                                      </p:tavLst>
                                    </p:anim>
                                    <p:anim calcmode="lin" valueType="num">
                                      <p:cBhvr>
                                        <p:cTn id="20" dur="2000" fill="hold"/>
                                        <p:tgtEl>
                                          <p:spTgt spid="6"/>
                                        </p:tgtEl>
                                        <p:attrNameLst>
                                          <p:attrName>ppt_y</p:attrName>
                                        </p:attrNameLst>
                                      </p:cBhvr>
                                      <p:tavLst>
                                        <p:tav tm="0">
                                          <p:val>
                                            <p:strVal val="0-#ppt_h/2"/>
                                          </p:val>
                                        </p:tav>
                                        <p:tav tm="100000">
                                          <p:val>
                                            <p:strVal val="#ppt_y"/>
                                          </p:val>
                                        </p:tav>
                                      </p:tavLst>
                                    </p:anim>
                                  </p:childTnLst>
                                </p:cTn>
                              </p:par>
                            </p:childTnLst>
                          </p:cTn>
                        </p:par>
                        <p:par>
                          <p:cTn id="21" fill="hold" nodeType="afterGroup">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22" presetClass="entr" presetSubtype="4" fill="hold" grpId="0" nodeType="withEffect">
                                  <p:stCondLst>
                                    <p:cond delay="0"/>
                                  </p:stCondLst>
                                  <p:iterate type="lt">
                                    <p:tmPct val="10000"/>
                                  </p:iterate>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par>
                          <p:cTn id="30" fill="hold" nodeType="afterGroup">
                            <p:stCondLst>
                              <p:cond delay="11250"/>
                            </p:stCondLst>
                            <p:childTnLst>
                              <p:par>
                                <p:cTn id="31" presetID="10" presetClass="entr" presetSubtype="0"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9" name="Picture 3" descr="C:\Users\Administrator\Desktop\787637.png"/>
          <p:cNvPicPr>
            <a:picLocks noChangeAspect="1" noChangeArrowheads="1"/>
          </p:cNvPicPr>
          <p:nvPr/>
        </p:nvPicPr>
        <p:blipFill>
          <a:blip r:embed="rId4"/>
          <a:srcRect/>
          <a:stretch>
            <a:fillRect/>
          </a:stretch>
        </p:blipFill>
        <p:spPr bwMode="auto">
          <a:xfrm>
            <a:off x="3846513" y="1195388"/>
            <a:ext cx="3876675" cy="545623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0" name="组合 29"/>
          <p:cNvGrpSpPr>
            <a:grpSpLocks/>
          </p:cNvGrpSpPr>
          <p:nvPr/>
        </p:nvGrpSpPr>
        <p:grpSpPr bwMode="auto">
          <a:xfrm>
            <a:off x="5273675" y="5487988"/>
            <a:ext cx="1020763" cy="1019175"/>
            <a:chOff x="3832873" y="2297208"/>
            <a:chExt cx="1516550" cy="1516550"/>
          </a:xfrm>
        </p:grpSpPr>
        <p:grpSp>
          <p:nvGrpSpPr>
            <p:cNvPr id="31" name="组合 3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Text" lastClr="000000"/>
                  </a:solidFill>
                  <a:latin typeface="Calibri" panose="020F0502020204030204"/>
                </a:endParaRPr>
              </a:p>
            </p:txBody>
          </p:sp>
          <p:sp>
            <p:nvSpPr>
              <p:cNvPr id="34" name="椭圆 3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 lastClr="FFFFFF"/>
                  </a:solidFill>
                  <a:latin typeface="Calibri" panose="020F0502020204030204"/>
                </a:endParaRPr>
              </a:p>
            </p:txBody>
          </p:sp>
        </p:grpSp>
        <p:sp>
          <p:nvSpPr>
            <p:cNvPr id="32" name="椭圆 31"/>
            <p:cNvSpPr/>
            <p:nvPr/>
          </p:nvSpPr>
          <p:spPr>
            <a:xfrm>
              <a:off x="3983164" y="2466913"/>
              <a:ext cx="1185736" cy="1185736"/>
            </a:xfrm>
            <a:prstGeom prst="ellipse">
              <a:avLst/>
            </a:prstGeom>
            <a:solidFill>
              <a:srgbClr val="9954CC"/>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grpSp>
      <p:grpSp>
        <p:nvGrpSpPr>
          <p:cNvPr id="35" name="组合 34"/>
          <p:cNvGrpSpPr>
            <a:grpSpLocks/>
          </p:cNvGrpSpPr>
          <p:nvPr/>
        </p:nvGrpSpPr>
        <p:grpSpPr bwMode="auto">
          <a:xfrm>
            <a:off x="4264025" y="4398963"/>
            <a:ext cx="1020763" cy="1020762"/>
            <a:chOff x="3832873" y="2297208"/>
            <a:chExt cx="1516550" cy="1516550"/>
          </a:xfrm>
        </p:grpSpPr>
        <p:grpSp>
          <p:nvGrpSpPr>
            <p:cNvPr id="36" name="组合 3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Text" lastClr="000000"/>
                  </a:solidFill>
                  <a:latin typeface="Calibri" panose="020F0502020204030204"/>
                </a:endParaRPr>
              </a:p>
            </p:txBody>
          </p:sp>
          <p:sp>
            <p:nvSpPr>
              <p:cNvPr id="39" name="椭圆 3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 lastClr="FFFFFF"/>
                  </a:solidFill>
                  <a:latin typeface="Calibri" panose="020F0502020204030204"/>
                </a:endParaRPr>
              </a:p>
            </p:txBody>
          </p:sp>
        </p:grpSp>
        <p:sp>
          <p:nvSpPr>
            <p:cNvPr id="37" name="椭圆 36"/>
            <p:cNvSpPr/>
            <p:nvPr/>
          </p:nvSpPr>
          <p:spPr>
            <a:xfrm>
              <a:off x="3983164" y="2466913"/>
              <a:ext cx="1185736" cy="1185736"/>
            </a:xfrm>
            <a:prstGeom prst="ellipse">
              <a:avLst/>
            </a:prstGeom>
            <a:solidFill>
              <a:srgbClr val="7030A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grpSp>
      <p:grpSp>
        <p:nvGrpSpPr>
          <p:cNvPr id="40" name="组合 39"/>
          <p:cNvGrpSpPr>
            <a:grpSpLocks/>
          </p:cNvGrpSpPr>
          <p:nvPr/>
        </p:nvGrpSpPr>
        <p:grpSpPr bwMode="auto">
          <a:xfrm>
            <a:off x="6300788" y="3735388"/>
            <a:ext cx="1019175" cy="1019175"/>
            <a:chOff x="3832873" y="2297208"/>
            <a:chExt cx="1516550" cy="1516550"/>
          </a:xfrm>
        </p:grpSpPr>
        <p:grpSp>
          <p:nvGrpSpPr>
            <p:cNvPr id="41" name="组合 4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Text" lastClr="000000"/>
                  </a:solidFill>
                  <a:latin typeface="Calibri" panose="020F0502020204030204"/>
                </a:endParaRPr>
              </a:p>
            </p:txBody>
          </p:sp>
          <p:sp>
            <p:nvSpPr>
              <p:cNvPr id="44" name="椭圆 4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 lastClr="FFFFFF"/>
                  </a:solidFill>
                  <a:latin typeface="Calibri" panose="020F0502020204030204"/>
                </a:endParaRPr>
              </a:p>
            </p:txBody>
          </p:sp>
        </p:grpSp>
        <p:sp>
          <p:nvSpPr>
            <p:cNvPr id="42" name="椭圆 41"/>
            <p:cNvSpPr/>
            <p:nvPr/>
          </p:nvSpPr>
          <p:spPr>
            <a:xfrm>
              <a:off x="3983164" y="2466913"/>
              <a:ext cx="1185736" cy="1185736"/>
            </a:xfrm>
            <a:prstGeom prst="ellipse">
              <a:avLst/>
            </a:prstGeom>
            <a:solidFill>
              <a:srgbClr val="9954CC"/>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grpSp>
      <p:grpSp>
        <p:nvGrpSpPr>
          <p:cNvPr id="45" name="组合 44"/>
          <p:cNvGrpSpPr>
            <a:grpSpLocks/>
          </p:cNvGrpSpPr>
          <p:nvPr/>
        </p:nvGrpSpPr>
        <p:grpSpPr bwMode="auto">
          <a:xfrm>
            <a:off x="4264025" y="3103563"/>
            <a:ext cx="1020763" cy="1020762"/>
            <a:chOff x="3832873" y="2297208"/>
            <a:chExt cx="1516550" cy="1516550"/>
          </a:xfrm>
        </p:grpSpPr>
        <p:grpSp>
          <p:nvGrpSpPr>
            <p:cNvPr id="46" name="组合 4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Text" lastClr="000000"/>
                  </a:solidFill>
                  <a:latin typeface="Calibri" panose="020F0502020204030204"/>
                </a:endParaRPr>
              </a:p>
            </p:txBody>
          </p:sp>
          <p:sp>
            <p:nvSpPr>
              <p:cNvPr id="49" name="椭圆 4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 lastClr="FFFFFF"/>
                  </a:solidFill>
                  <a:latin typeface="Calibri" panose="020F0502020204030204"/>
                </a:endParaRPr>
              </a:p>
            </p:txBody>
          </p:sp>
        </p:grpSp>
        <p:sp>
          <p:nvSpPr>
            <p:cNvPr id="47" name="椭圆 46"/>
            <p:cNvSpPr/>
            <p:nvPr/>
          </p:nvSpPr>
          <p:spPr>
            <a:xfrm>
              <a:off x="3983164" y="2466913"/>
              <a:ext cx="1185736" cy="1185736"/>
            </a:xfrm>
            <a:prstGeom prst="ellipse">
              <a:avLst/>
            </a:prstGeom>
            <a:solidFill>
              <a:srgbClr val="7030A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grpSp>
      <p:grpSp>
        <p:nvGrpSpPr>
          <p:cNvPr id="50" name="组合 49"/>
          <p:cNvGrpSpPr>
            <a:grpSpLocks/>
          </p:cNvGrpSpPr>
          <p:nvPr/>
        </p:nvGrpSpPr>
        <p:grpSpPr bwMode="auto">
          <a:xfrm>
            <a:off x="6300788" y="2424113"/>
            <a:ext cx="1019175" cy="1019175"/>
            <a:chOff x="3832873" y="2297208"/>
            <a:chExt cx="1516550" cy="1516550"/>
          </a:xfrm>
        </p:grpSpPr>
        <p:grpSp>
          <p:nvGrpSpPr>
            <p:cNvPr id="51" name="组合 5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Text" lastClr="000000"/>
                  </a:solidFill>
                  <a:latin typeface="Calibri" panose="020F0502020204030204"/>
                </a:endParaRPr>
              </a:p>
            </p:txBody>
          </p:sp>
          <p:sp>
            <p:nvSpPr>
              <p:cNvPr id="54" name="椭圆 5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 lastClr="FFFFFF"/>
                  </a:solidFill>
                  <a:latin typeface="Calibri" panose="020F0502020204030204"/>
                </a:endParaRPr>
              </a:p>
            </p:txBody>
          </p:sp>
        </p:grpSp>
        <p:sp>
          <p:nvSpPr>
            <p:cNvPr id="52" name="椭圆 51"/>
            <p:cNvSpPr/>
            <p:nvPr/>
          </p:nvSpPr>
          <p:spPr>
            <a:xfrm>
              <a:off x="3983164" y="2466913"/>
              <a:ext cx="1185736" cy="1185736"/>
            </a:xfrm>
            <a:prstGeom prst="ellipse">
              <a:avLst/>
            </a:prstGeom>
            <a:solidFill>
              <a:srgbClr val="9954CC"/>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grpSp>
      <p:grpSp>
        <p:nvGrpSpPr>
          <p:cNvPr id="55" name="组合 54"/>
          <p:cNvGrpSpPr>
            <a:grpSpLocks/>
          </p:cNvGrpSpPr>
          <p:nvPr/>
        </p:nvGrpSpPr>
        <p:grpSpPr bwMode="auto">
          <a:xfrm>
            <a:off x="5273675" y="1296988"/>
            <a:ext cx="1020763" cy="1019175"/>
            <a:chOff x="3832873" y="2297208"/>
            <a:chExt cx="1516550" cy="1516550"/>
          </a:xfrm>
        </p:grpSpPr>
        <p:grpSp>
          <p:nvGrpSpPr>
            <p:cNvPr id="56" name="组合 5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Text" lastClr="000000"/>
                  </a:solidFill>
                  <a:latin typeface="Calibri" panose="020F0502020204030204"/>
                </a:endParaRPr>
              </a:p>
            </p:txBody>
          </p:sp>
          <p:sp>
            <p:nvSpPr>
              <p:cNvPr id="59" name="椭圆 5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 lastClr="FFFFFF"/>
                  </a:solidFill>
                  <a:latin typeface="Calibri" panose="020F0502020204030204"/>
                </a:endParaRPr>
              </a:p>
            </p:txBody>
          </p:sp>
        </p:grpSp>
        <p:sp>
          <p:nvSpPr>
            <p:cNvPr id="57" name="椭圆 56"/>
            <p:cNvSpPr/>
            <p:nvPr/>
          </p:nvSpPr>
          <p:spPr>
            <a:xfrm>
              <a:off x="3983164" y="2466913"/>
              <a:ext cx="1185736" cy="1185736"/>
            </a:xfrm>
            <a:prstGeom prst="ellipse">
              <a:avLst/>
            </a:prstGeom>
            <a:solidFill>
              <a:srgbClr val="7030A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grpSp>
      <p:grpSp>
        <p:nvGrpSpPr>
          <p:cNvPr id="60" name="Group 34"/>
          <p:cNvGrpSpPr/>
          <p:nvPr/>
        </p:nvGrpSpPr>
        <p:grpSpPr>
          <a:xfrm>
            <a:off x="5596132" y="1580123"/>
            <a:ext cx="399326" cy="324941"/>
            <a:chOff x="1550139" y="1314466"/>
            <a:chExt cx="509139" cy="414300"/>
          </a:xfrm>
          <a:solidFill>
            <a:schemeClr val="bg1"/>
          </a:solidFill>
        </p:grpSpPr>
        <p:sp>
          <p:nvSpPr>
            <p:cNvPr id="61"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62"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63"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grpSp>
      <p:sp>
        <p:nvSpPr>
          <p:cNvPr id="64" name="矩形 3"/>
          <p:cNvSpPr>
            <a:spLocks noChangeArrowheads="1"/>
          </p:cNvSpPr>
          <p:nvPr/>
        </p:nvSpPr>
        <p:spPr bwMode="auto">
          <a:xfrm>
            <a:off x="6486525" y="1608138"/>
            <a:ext cx="944563"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2" tIns="45722" rIns="91442" bIns="45722">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rgbClr val="7030A0"/>
                </a:solidFill>
                <a:latin typeface="微软雅黑" panose="020B0503020204020204" pitchFamily="34" charset="-122"/>
                <a:ea typeface="微软雅黑" panose="020B0503020204020204" pitchFamily="34" charset="-122"/>
                <a:sym typeface="Arial" panose="020B0604020202020204" pitchFamily="34" charset="0"/>
              </a:rPr>
              <a:t>阶段一</a:t>
            </a:r>
          </a:p>
        </p:txBody>
      </p:sp>
      <p:sp>
        <p:nvSpPr>
          <p:cNvPr id="65" name="文本框 13"/>
          <p:cNvSpPr txBox="1">
            <a:spLocks noChangeArrowheads="1"/>
          </p:cNvSpPr>
          <p:nvPr/>
        </p:nvSpPr>
        <p:spPr bwMode="auto">
          <a:xfrm>
            <a:off x="7621588" y="1411288"/>
            <a:ext cx="32512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65" tIns="43881" rIns="87765" bIns="43881">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66" name="矩形 3"/>
          <p:cNvSpPr>
            <a:spLocks noChangeArrowheads="1"/>
          </p:cNvSpPr>
          <p:nvPr/>
        </p:nvSpPr>
        <p:spPr bwMode="auto">
          <a:xfrm>
            <a:off x="7629525" y="2414588"/>
            <a:ext cx="944563"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2" tIns="45722" rIns="91442" bIns="45722">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rgbClr val="7030A0"/>
                </a:solidFill>
                <a:latin typeface="微软雅黑" panose="020B0503020204020204" pitchFamily="34" charset="-122"/>
                <a:ea typeface="微软雅黑" panose="020B0503020204020204" pitchFamily="34" charset="-122"/>
                <a:sym typeface="Arial" panose="020B0604020202020204" pitchFamily="34" charset="0"/>
              </a:rPr>
              <a:t>阶段二</a:t>
            </a:r>
          </a:p>
        </p:txBody>
      </p:sp>
      <p:sp>
        <p:nvSpPr>
          <p:cNvPr id="67" name="文本框 13"/>
          <p:cNvSpPr txBox="1">
            <a:spLocks noChangeArrowheads="1"/>
          </p:cNvSpPr>
          <p:nvPr/>
        </p:nvSpPr>
        <p:spPr bwMode="auto">
          <a:xfrm>
            <a:off x="7621588" y="2820988"/>
            <a:ext cx="32512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65" tIns="43881" rIns="87765" bIns="43881">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68" name="Freeform 20"/>
          <p:cNvSpPr>
            <a:spLocks noEditPoints="1" noChangeArrowheads="1"/>
          </p:cNvSpPr>
          <p:nvPr/>
        </p:nvSpPr>
        <p:spPr bwMode="auto">
          <a:xfrm>
            <a:off x="6600825" y="2787650"/>
            <a:ext cx="398463" cy="269875"/>
          </a:xfrm>
          <a:custGeom>
            <a:avLst/>
            <a:gdLst>
              <a:gd name="T0" fmla="*/ 342627 w 157"/>
              <a:gd name="T1" fmla="*/ 116021 h 107"/>
              <a:gd name="T2" fmla="*/ 345165 w 157"/>
              <a:gd name="T3" fmla="*/ 93321 h 107"/>
              <a:gd name="T4" fmla="*/ 251260 w 157"/>
              <a:gd name="T5" fmla="*/ 0 h 107"/>
              <a:gd name="T6" fmla="*/ 185273 w 157"/>
              <a:gd name="T7" fmla="*/ 45400 h 107"/>
              <a:gd name="T8" fmla="*/ 114209 w 157"/>
              <a:gd name="T9" fmla="*/ 20178 h 107"/>
              <a:gd name="T10" fmla="*/ 48222 w 157"/>
              <a:gd name="T11" fmla="*/ 100888 h 107"/>
              <a:gd name="T12" fmla="*/ 50760 w 157"/>
              <a:gd name="T13" fmla="*/ 118543 h 107"/>
              <a:gd name="T14" fmla="*/ 0 w 157"/>
              <a:gd name="T15" fmla="*/ 191687 h 107"/>
              <a:gd name="T16" fmla="*/ 78677 w 157"/>
              <a:gd name="T17" fmla="*/ 269875 h 107"/>
              <a:gd name="T18" fmla="*/ 319786 w 157"/>
              <a:gd name="T19" fmla="*/ 269875 h 107"/>
              <a:gd name="T20" fmla="*/ 398463 w 157"/>
              <a:gd name="T21" fmla="*/ 191687 h 107"/>
              <a:gd name="T22" fmla="*/ 342627 w 157"/>
              <a:gd name="T23" fmla="*/ 116021 h 107"/>
              <a:gd name="T24" fmla="*/ 304558 w 157"/>
              <a:gd name="T25" fmla="*/ 252220 h 107"/>
              <a:gd name="T26" fmla="*/ 200500 w 157"/>
              <a:gd name="T27" fmla="*/ 252220 h 107"/>
              <a:gd name="T28" fmla="*/ 261412 w 157"/>
              <a:gd name="T29" fmla="*/ 189165 h 107"/>
              <a:gd name="T30" fmla="*/ 258874 w 157"/>
              <a:gd name="T31" fmla="*/ 181598 h 107"/>
              <a:gd name="T32" fmla="*/ 233494 w 157"/>
              <a:gd name="T33" fmla="*/ 181598 h 107"/>
              <a:gd name="T34" fmla="*/ 233494 w 157"/>
              <a:gd name="T35" fmla="*/ 171509 h 107"/>
              <a:gd name="T36" fmla="*/ 233494 w 157"/>
              <a:gd name="T37" fmla="*/ 93321 h 107"/>
              <a:gd name="T38" fmla="*/ 228418 w 157"/>
              <a:gd name="T39" fmla="*/ 90799 h 107"/>
              <a:gd name="T40" fmla="*/ 162431 w 157"/>
              <a:gd name="T41" fmla="*/ 90799 h 107"/>
              <a:gd name="T42" fmla="*/ 157355 w 157"/>
              <a:gd name="T43" fmla="*/ 95843 h 107"/>
              <a:gd name="T44" fmla="*/ 157355 w 157"/>
              <a:gd name="T45" fmla="*/ 171509 h 107"/>
              <a:gd name="T46" fmla="*/ 157355 w 157"/>
              <a:gd name="T47" fmla="*/ 184120 h 107"/>
              <a:gd name="T48" fmla="*/ 129437 w 157"/>
              <a:gd name="T49" fmla="*/ 184120 h 107"/>
              <a:gd name="T50" fmla="*/ 126899 w 157"/>
              <a:gd name="T51" fmla="*/ 191687 h 107"/>
              <a:gd name="T52" fmla="*/ 190349 w 157"/>
              <a:gd name="T53" fmla="*/ 252220 h 107"/>
              <a:gd name="T54" fmla="*/ 96443 w 157"/>
              <a:gd name="T55" fmla="*/ 252220 h 107"/>
              <a:gd name="T56" fmla="*/ 27918 w 157"/>
              <a:gd name="T57" fmla="*/ 186643 h 107"/>
              <a:gd name="T58" fmla="*/ 73601 w 157"/>
              <a:gd name="T59" fmla="*/ 126110 h 107"/>
              <a:gd name="T60" fmla="*/ 71063 w 157"/>
              <a:gd name="T61" fmla="*/ 110977 h 107"/>
              <a:gd name="T62" fmla="*/ 126899 w 157"/>
              <a:gd name="T63" fmla="*/ 42877 h 107"/>
              <a:gd name="T64" fmla="*/ 187811 w 157"/>
              <a:gd name="T65" fmla="*/ 73144 h 107"/>
              <a:gd name="T66" fmla="*/ 246184 w 157"/>
              <a:gd name="T67" fmla="*/ 27744 h 107"/>
              <a:gd name="T68" fmla="*/ 324862 w 157"/>
              <a:gd name="T69" fmla="*/ 105932 h 107"/>
              <a:gd name="T70" fmla="*/ 322324 w 157"/>
              <a:gd name="T71" fmla="*/ 126110 h 107"/>
              <a:gd name="T72" fmla="*/ 373083 w 157"/>
              <a:gd name="T73" fmla="*/ 186643 h 107"/>
              <a:gd name="T74" fmla="*/ 304558 w 157"/>
              <a:gd name="T75" fmla="*/ 252220 h 1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9" name="矩形 3"/>
          <p:cNvSpPr>
            <a:spLocks noChangeArrowheads="1"/>
          </p:cNvSpPr>
          <p:nvPr/>
        </p:nvSpPr>
        <p:spPr bwMode="auto">
          <a:xfrm>
            <a:off x="2933700" y="2922588"/>
            <a:ext cx="944563"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2" tIns="45722" rIns="91442" bIns="45722">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rgbClr val="7030A0"/>
                </a:solidFill>
                <a:latin typeface="微软雅黑" panose="020B0503020204020204" pitchFamily="34" charset="-122"/>
                <a:ea typeface="微软雅黑" panose="020B0503020204020204" pitchFamily="34" charset="-122"/>
                <a:sym typeface="Arial" panose="020B0604020202020204" pitchFamily="34" charset="0"/>
              </a:rPr>
              <a:t>阶段三</a:t>
            </a:r>
          </a:p>
        </p:txBody>
      </p:sp>
      <p:sp>
        <p:nvSpPr>
          <p:cNvPr id="70" name="文本框 13"/>
          <p:cNvSpPr txBox="1">
            <a:spLocks noChangeArrowheads="1"/>
          </p:cNvSpPr>
          <p:nvPr/>
        </p:nvSpPr>
        <p:spPr bwMode="auto">
          <a:xfrm>
            <a:off x="915988" y="3314700"/>
            <a:ext cx="31115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65" tIns="43881" rIns="87765" bIns="43881">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pPr>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71" name="Group 20"/>
          <p:cNvGrpSpPr/>
          <p:nvPr/>
        </p:nvGrpSpPr>
        <p:grpSpPr>
          <a:xfrm>
            <a:off x="4557956" y="3449720"/>
            <a:ext cx="412551" cy="285750"/>
            <a:chOff x="7416800" y="1122363"/>
            <a:chExt cx="366713" cy="254000"/>
          </a:xfrm>
          <a:solidFill>
            <a:schemeClr val="bg1"/>
          </a:solidFill>
        </p:grpSpPr>
        <p:sp>
          <p:nvSpPr>
            <p:cNvPr id="72"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73"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grpSp>
      <p:sp>
        <p:nvSpPr>
          <p:cNvPr id="74" name="矩形 3"/>
          <p:cNvSpPr>
            <a:spLocks noChangeArrowheads="1"/>
          </p:cNvSpPr>
          <p:nvPr/>
        </p:nvSpPr>
        <p:spPr bwMode="auto">
          <a:xfrm>
            <a:off x="7621588" y="3735388"/>
            <a:ext cx="94456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2" tIns="45722" rIns="91442" bIns="45722">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rgbClr val="7030A0"/>
                </a:solidFill>
                <a:latin typeface="微软雅黑" panose="020B0503020204020204" pitchFamily="34" charset="-122"/>
                <a:ea typeface="微软雅黑" panose="020B0503020204020204" pitchFamily="34" charset="-122"/>
                <a:sym typeface="Arial" panose="020B0604020202020204" pitchFamily="34" charset="0"/>
              </a:rPr>
              <a:t>阶段四</a:t>
            </a:r>
          </a:p>
        </p:txBody>
      </p:sp>
      <p:sp>
        <p:nvSpPr>
          <p:cNvPr id="75" name="文本框 13"/>
          <p:cNvSpPr txBox="1">
            <a:spLocks noChangeArrowheads="1"/>
          </p:cNvSpPr>
          <p:nvPr/>
        </p:nvSpPr>
        <p:spPr bwMode="auto">
          <a:xfrm>
            <a:off x="7621588" y="4124325"/>
            <a:ext cx="3251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65" tIns="43881" rIns="87765" bIns="43881">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76" name="组合 75"/>
          <p:cNvGrpSpPr/>
          <p:nvPr/>
        </p:nvGrpSpPr>
        <p:grpSpPr>
          <a:xfrm>
            <a:off x="6603001" y="3999687"/>
            <a:ext cx="422291" cy="403672"/>
            <a:chOff x="3294063" y="754063"/>
            <a:chExt cx="5600701" cy="5353051"/>
          </a:xfrm>
          <a:solidFill>
            <a:schemeClr val="bg1"/>
          </a:solidFill>
        </p:grpSpPr>
        <p:sp>
          <p:nvSpPr>
            <p:cNvPr id="77"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4530" eaLnBrk="1" fontAlgn="auto" hangingPunct="1">
                <a:spcBef>
                  <a:spcPts val="0"/>
                </a:spcBef>
                <a:spcAft>
                  <a:spcPts val="0"/>
                </a:spcAft>
                <a:buFont typeface="Arial" panose="020B0604020202020204" pitchFamily="34" charset="0"/>
                <a:buNone/>
                <a:defRPr/>
              </a:pPr>
              <a:endParaRPr lang="zh-CN" altLang="en-US" sz="1865" noProof="1">
                <a:solidFill>
                  <a:prstClr val="black"/>
                </a:solidFill>
                <a:latin typeface="Calibri" panose="020F0502020204030204"/>
              </a:endParaRPr>
            </a:p>
          </p:txBody>
        </p:sp>
        <p:sp>
          <p:nvSpPr>
            <p:cNvPr id="78"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4530" eaLnBrk="1" fontAlgn="auto" hangingPunct="1">
                <a:spcBef>
                  <a:spcPts val="0"/>
                </a:spcBef>
                <a:spcAft>
                  <a:spcPts val="0"/>
                </a:spcAft>
                <a:buFont typeface="Arial" panose="020B0604020202020204" pitchFamily="34" charset="0"/>
                <a:buNone/>
                <a:defRPr/>
              </a:pPr>
              <a:endParaRPr lang="zh-CN" altLang="en-US" sz="1865" noProof="1">
                <a:solidFill>
                  <a:prstClr val="black"/>
                </a:solidFill>
                <a:latin typeface="Calibri" panose="020F0502020204030204"/>
              </a:endParaRPr>
            </a:p>
          </p:txBody>
        </p:sp>
        <p:sp>
          <p:nvSpPr>
            <p:cNvPr id="79"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4530" eaLnBrk="1" fontAlgn="auto" hangingPunct="1">
                <a:spcBef>
                  <a:spcPts val="0"/>
                </a:spcBef>
                <a:spcAft>
                  <a:spcPts val="0"/>
                </a:spcAft>
                <a:buFont typeface="Arial" panose="020B0604020202020204" pitchFamily="34" charset="0"/>
                <a:buNone/>
                <a:defRPr/>
              </a:pPr>
              <a:endParaRPr lang="zh-CN" altLang="en-US" sz="1865" noProof="1">
                <a:solidFill>
                  <a:prstClr val="black"/>
                </a:solidFill>
                <a:latin typeface="Calibri" panose="020F0502020204030204"/>
              </a:endParaRPr>
            </a:p>
          </p:txBody>
        </p:sp>
        <p:sp>
          <p:nvSpPr>
            <p:cNvPr id="80"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4530" eaLnBrk="1" fontAlgn="auto" hangingPunct="1">
                <a:spcBef>
                  <a:spcPts val="0"/>
                </a:spcBef>
                <a:spcAft>
                  <a:spcPts val="0"/>
                </a:spcAft>
                <a:buFont typeface="Arial" panose="020B0604020202020204" pitchFamily="34" charset="0"/>
                <a:buNone/>
                <a:defRPr/>
              </a:pPr>
              <a:endParaRPr lang="zh-CN" altLang="en-US" sz="1865" noProof="1">
                <a:solidFill>
                  <a:prstClr val="black"/>
                </a:solidFill>
                <a:latin typeface="Calibri" panose="020F0502020204030204"/>
              </a:endParaRPr>
            </a:p>
          </p:txBody>
        </p:sp>
        <p:sp>
          <p:nvSpPr>
            <p:cNvPr id="81"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4530" eaLnBrk="1" fontAlgn="auto" hangingPunct="1">
                <a:spcBef>
                  <a:spcPts val="0"/>
                </a:spcBef>
                <a:spcAft>
                  <a:spcPts val="0"/>
                </a:spcAft>
                <a:buFont typeface="Arial" panose="020B0604020202020204" pitchFamily="34" charset="0"/>
                <a:buNone/>
                <a:defRPr/>
              </a:pPr>
              <a:endParaRPr lang="zh-CN" altLang="en-US" sz="1865" noProof="1">
                <a:solidFill>
                  <a:prstClr val="black"/>
                </a:solidFill>
                <a:latin typeface="Calibri" panose="020F0502020204030204"/>
              </a:endParaRPr>
            </a:p>
          </p:txBody>
        </p:sp>
        <p:sp>
          <p:nvSpPr>
            <p:cNvPr id="82"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4530" eaLnBrk="1" fontAlgn="auto" hangingPunct="1">
                <a:spcBef>
                  <a:spcPts val="0"/>
                </a:spcBef>
                <a:spcAft>
                  <a:spcPts val="0"/>
                </a:spcAft>
                <a:buFont typeface="Arial" panose="020B0604020202020204" pitchFamily="34" charset="0"/>
                <a:buNone/>
                <a:defRPr/>
              </a:pPr>
              <a:endParaRPr lang="zh-CN" altLang="en-US" sz="1865" noProof="1">
                <a:solidFill>
                  <a:prstClr val="black"/>
                </a:solidFill>
                <a:latin typeface="Calibri" panose="020F0502020204030204"/>
              </a:endParaRPr>
            </a:p>
          </p:txBody>
        </p:sp>
        <p:sp>
          <p:nvSpPr>
            <p:cNvPr id="83"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4530" eaLnBrk="1" fontAlgn="auto" hangingPunct="1">
                <a:spcBef>
                  <a:spcPts val="0"/>
                </a:spcBef>
                <a:spcAft>
                  <a:spcPts val="0"/>
                </a:spcAft>
                <a:buFont typeface="Arial" panose="020B0604020202020204" pitchFamily="34" charset="0"/>
                <a:buNone/>
                <a:defRPr/>
              </a:pPr>
              <a:endParaRPr lang="zh-CN" altLang="en-US" sz="1865" noProof="1">
                <a:solidFill>
                  <a:prstClr val="black"/>
                </a:solidFill>
                <a:latin typeface="Calibri" panose="020F0502020204030204"/>
              </a:endParaRPr>
            </a:p>
          </p:txBody>
        </p:sp>
        <p:sp>
          <p:nvSpPr>
            <p:cNvPr id="84"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4530" eaLnBrk="1" fontAlgn="auto" hangingPunct="1">
                <a:spcBef>
                  <a:spcPts val="0"/>
                </a:spcBef>
                <a:spcAft>
                  <a:spcPts val="0"/>
                </a:spcAft>
                <a:buFont typeface="Arial" panose="020B0604020202020204" pitchFamily="34" charset="0"/>
                <a:buNone/>
                <a:defRPr/>
              </a:pPr>
              <a:endParaRPr lang="zh-CN" altLang="en-US" sz="1865" noProof="1">
                <a:solidFill>
                  <a:prstClr val="black"/>
                </a:solidFill>
                <a:latin typeface="Calibri" panose="020F0502020204030204"/>
              </a:endParaRPr>
            </a:p>
          </p:txBody>
        </p:sp>
        <p:sp>
          <p:nvSpPr>
            <p:cNvPr id="85"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4530" eaLnBrk="1" fontAlgn="auto" hangingPunct="1">
                <a:spcBef>
                  <a:spcPts val="0"/>
                </a:spcBef>
                <a:spcAft>
                  <a:spcPts val="0"/>
                </a:spcAft>
                <a:buFont typeface="Arial" panose="020B0604020202020204" pitchFamily="34" charset="0"/>
                <a:buNone/>
                <a:defRPr/>
              </a:pPr>
              <a:endParaRPr lang="zh-CN" altLang="en-US" sz="1865" noProof="1">
                <a:solidFill>
                  <a:prstClr val="black"/>
                </a:solidFill>
                <a:latin typeface="Calibri" panose="020F0502020204030204"/>
              </a:endParaRPr>
            </a:p>
          </p:txBody>
        </p:sp>
        <p:sp>
          <p:nvSpPr>
            <p:cNvPr id="86"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4530" eaLnBrk="1" fontAlgn="auto" hangingPunct="1">
                <a:spcBef>
                  <a:spcPts val="0"/>
                </a:spcBef>
                <a:spcAft>
                  <a:spcPts val="0"/>
                </a:spcAft>
                <a:buFont typeface="Arial" panose="020B0604020202020204" pitchFamily="34" charset="0"/>
                <a:buNone/>
                <a:defRPr/>
              </a:pPr>
              <a:endParaRPr lang="zh-CN" altLang="en-US" sz="1865" noProof="1">
                <a:solidFill>
                  <a:prstClr val="black"/>
                </a:solidFill>
                <a:latin typeface="Calibri" panose="020F0502020204030204"/>
              </a:endParaRPr>
            </a:p>
          </p:txBody>
        </p:sp>
        <p:sp>
          <p:nvSpPr>
            <p:cNvPr id="87"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4530" eaLnBrk="1" fontAlgn="auto" hangingPunct="1">
                <a:spcBef>
                  <a:spcPts val="0"/>
                </a:spcBef>
                <a:spcAft>
                  <a:spcPts val="0"/>
                </a:spcAft>
                <a:buFont typeface="Arial" panose="020B0604020202020204" pitchFamily="34" charset="0"/>
                <a:buNone/>
                <a:defRPr/>
              </a:pPr>
              <a:endParaRPr lang="zh-CN" altLang="en-US" sz="1865" noProof="1">
                <a:solidFill>
                  <a:prstClr val="black"/>
                </a:solidFill>
                <a:latin typeface="Calibri" panose="020F0502020204030204"/>
              </a:endParaRPr>
            </a:p>
          </p:txBody>
        </p:sp>
      </p:grpSp>
      <p:sp>
        <p:nvSpPr>
          <p:cNvPr id="88" name="矩形 3"/>
          <p:cNvSpPr>
            <a:spLocks noChangeArrowheads="1"/>
          </p:cNvSpPr>
          <p:nvPr/>
        </p:nvSpPr>
        <p:spPr bwMode="auto">
          <a:xfrm>
            <a:off x="2933700" y="4471988"/>
            <a:ext cx="944563"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2" tIns="45722" rIns="91442" bIns="45722">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rgbClr val="7030A0"/>
                </a:solidFill>
                <a:latin typeface="微软雅黑" panose="020B0503020204020204" pitchFamily="34" charset="-122"/>
                <a:ea typeface="微软雅黑" panose="020B0503020204020204" pitchFamily="34" charset="-122"/>
                <a:sym typeface="Arial" panose="020B0604020202020204" pitchFamily="34" charset="0"/>
              </a:rPr>
              <a:t>阶段五</a:t>
            </a:r>
          </a:p>
        </p:txBody>
      </p:sp>
      <p:sp>
        <p:nvSpPr>
          <p:cNvPr id="89" name="文本框 13"/>
          <p:cNvSpPr txBox="1">
            <a:spLocks noChangeArrowheads="1"/>
          </p:cNvSpPr>
          <p:nvPr/>
        </p:nvSpPr>
        <p:spPr bwMode="auto">
          <a:xfrm>
            <a:off x="915988" y="4826000"/>
            <a:ext cx="31115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65" tIns="43881" rIns="87765" bIns="43881">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pPr>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90" name="Group 23"/>
          <p:cNvGrpSpPr/>
          <p:nvPr/>
        </p:nvGrpSpPr>
        <p:grpSpPr>
          <a:xfrm>
            <a:off x="4636861" y="4750859"/>
            <a:ext cx="342594" cy="298670"/>
            <a:chOff x="7540014" y="4306907"/>
            <a:chExt cx="389342" cy="339426"/>
          </a:xfrm>
          <a:solidFill>
            <a:schemeClr val="bg1"/>
          </a:solidFill>
        </p:grpSpPr>
        <p:sp>
          <p:nvSpPr>
            <p:cNvPr id="91"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92"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93"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94"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95"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96"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97"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98"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99"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100"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101"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grpSp>
      <p:sp>
        <p:nvSpPr>
          <p:cNvPr id="102" name="矩形 3"/>
          <p:cNvSpPr>
            <a:spLocks noChangeArrowheads="1"/>
          </p:cNvSpPr>
          <p:nvPr/>
        </p:nvSpPr>
        <p:spPr bwMode="auto">
          <a:xfrm>
            <a:off x="6486525" y="5762625"/>
            <a:ext cx="94456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2" tIns="45722" rIns="91442" bIns="45722">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rgbClr val="7030A0"/>
                </a:solidFill>
                <a:latin typeface="微软雅黑" panose="020B0503020204020204" pitchFamily="34" charset="-122"/>
                <a:ea typeface="微软雅黑" panose="020B0503020204020204" pitchFamily="34" charset="-122"/>
                <a:sym typeface="Arial" panose="020B0604020202020204" pitchFamily="34" charset="0"/>
              </a:rPr>
              <a:t>阶段六</a:t>
            </a:r>
          </a:p>
        </p:txBody>
      </p:sp>
      <p:sp>
        <p:nvSpPr>
          <p:cNvPr id="103" name="文本框 13"/>
          <p:cNvSpPr txBox="1">
            <a:spLocks noChangeArrowheads="1"/>
          </p:cNvSpPr>
          <p:nvPr/>
        </p:nvSpPr>
        <p:spPr bwMode="auto">
          <a:xfrm>
            <a:off x="7621588" y="5565775"/>
            <a:ext cx="3251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65" tIns="43881" rIns="87765" bIns="43881">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104" name="Group 9"/>
          <p:cNvGrpSpPr/>
          <p:nvPr/>
        </p:nvGrpSpPr>
        <p:grpSpPr>
          <a:xfrm>
            <a:off x="5591915" y="5877895"/>
            <a:ext cx="384811" cy="285346"/>
            <a:chOff x="4572000" y="3414713"/>
            <a:chExt cx="374651" cy="277813"/>
          </a:xfrm>
          <a:solidFill>
            <a:schemeClr val="bg1"/>
          </a:solidFill>
        </p:grpSpPr>
        <p:sp>
          <p:nvSpPr>
            <p:cNvPr id="105"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106"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grpSp>
      <p:sp>
        <p:nvSpPr>
          <p:cNvPr id="107" name="TextBox 106"/>
          <p:cNvSpPr txBox="1">
            <a:spLocks noChangeArrowheads="1"/>
          </p:cNvSpPr>
          <p:nvPr/>
        </p:nvSpPr>
        <p:spPr bwMode="auto">
          <a:xfrm>
            <a:off x="2205038" y="7889875"/>
            <a:ext cx="107791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478" tIns="40740" rIns="81478" bIns="4074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t>延迟符</a:t>
            </a:r>
          </a:p>
        </p:txBody>
      </p:sp>
      <p:sp>
        <p:nvSpPr>
          <p:cNvPr id="3"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4"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nodeType="afterGroup">
                            <p:stCondLst>
                              <p:cond delay="500"/>
                            </p:stCondLst>
                            <p:childTnLst>
                              <p:par>
                                <p:cTn id="9" presetID="2" presetClass="entr" presetSubtype="12" accel="61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400" fill="hold"/>
                                        <p:tgtEl>
                                          <p:spTgt spid="30"/>
                                        </p:tgtEl>
                                        <p:attrNameLst>
                                          <p:attrName>ppt_x</p:attrName>
                                        </p:attrNameLst>
                                      </p:cBhvr>
                                      <p:tavLst>
                                        <p:tav tm="0">
                                          <p:val>
                                            <p:strVal val="0-#ppt_w/2"/>
                                          </p:val>
                                        </p:tav>
                                        <p:tav tm="100000">
                                          <p:val>
                                            <p:strVal val="#ppt_x"/>
                                          </p:val>
                                        </p:tav>
                                      </p:tavLst>
                                    </p:anim>
                                    <p:anim calcmode="lin" valueType="num">
                                      <p:cBhvr>
                                        <p:cTn id="12" dur="14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3" accel="6100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1400" fill="hold"/>
                                        <p:tgtEl>
                                          <p:spTgt spid="35"/>
                                        </p:tgtEl>
                                        <p:attrNameLst>
                                          <p:attrName>ppt_x</p:attrName>
                                        </p:attrNameLst>
                                      </p:cBhvr>
                                      <p:tavLst>
                                        <p:tav tm="0">
                                          <p:val>
                                            <p:strVal val="1+#ppt_w/2"/>
                                          </p:val>
                                        </p:tav>
                                        <p:tav tm="100000">
                                          <p:val>
                                            <p:strVal val="#ppt_x"/>
                                          </p:val>
                                        </p:tav>
                                      </p:tavLst>
                                    </p:anim>
                                    <p:anim calcmode="lin" valueType="num">
                                      <p:cBhvr>
                                        <p:cTn id="16" dur="1400" fill="hold"/>
                                        <p:tgtEl>
                                          <p:spTgt spid="35"/>
                                        </p:tgtEl>
                                        <p:attrNameLst>
                                          <p:attrName>ppt_y</p:attrName>
                                        </p:attrNameLst>
                                      </p:cBhvr>
                                      <p:tavLst>
                                        <p:tav tm="0">
                                          <p:val>
                                            <p:strVal val="0-#ppt_h/2"/>
                                          </p:val>
                                        </p:tav>
                                        <p:tav tm="100000">
                                          <p:val>
                                            <p:strVal val="#ppt_y"/>
                                          </p:val>
                                        </p:tav>
                                      </p:tavLst>
                                    </p:anim>
                                  </p:childTnLst>
                                </p:cTn>
                              </p:par>
                              <p:par>
                                <p:cTn id="17" presetID="2" presetClass="entr" presetSubtype="3" accel="6100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1400" fill="hold"/>
                                        <p:tgtEl>
                                          <p:spTgt spid="45"/>
                                        </p:tgtEl>
                                        <p:attrNameLst>
                                          <p:attrName>ppt_x</p:attrName>
                                        </p:attrNameLst>
                                      </p:cBhvr>
                                      <p:tavLst>
                                        <p:tav tm="0">
                                          <p:val>
                                            <p:strVal val="1+#ppt_w/2"/>
                                          </p:val>
                                        </p:tav>
                                        <p:tav tm="100000">
                                          <p:val>
                                            <p:strVal val="#ppt_x"/>
                                          </p:val>
                                        </p:tav>
                                      </p:tavLst>
                                    </p:anim>
                                    <p:anim calcmode="lin" valueType="num">
                                      <p:cBhvr>
                                        <p:cTn id="20" dur="1400" fill="hold"/>
                                        <p:tgtEl>
                                          <p:spTgt spid="45"/>
                                        </p:tgtEl>
                                        <p:attrNameLst>
                                          <p:attrName>ppt_y</p:attrName>
                                        </p:attrNameLst>
                                      </p:cBhvr>
                                      <p:tavLst>
                                        <p:tav tm="0">
                                          <p:val>
                                            <p:strVal val="0-#ppt_h/2"/>
                                          </p:val>
                                        </p:tav>
                                        <p:tav tm="100000">
                                          <p:val>
                                            <p:strVal val="#ppt_y"/>
                                          </p:val>
                                        </p:tav>
                                      </p:tavLst>
                                    </p:anim>
                                  </p:childTnLst>
                                </p:cTn>
                              </p:par>
                              <p:par>
                                <p:cTn id="21" presetID="2" presetClass="entr" presetSubtype="12" accel="6100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1400" fill="hold"/>
                                        <p:tgtEl>
                                          <p:spTgt spid="50"/>
                                        </p:tgtEl>
                                        <p:attrNameLst>
                                          <p:attrName>ppt_x</p:attrName>
                                        </p:attrNameLst>
                                      </p:cBhvr>
                                      <p:tavLst>
                                        <p:tav tm="0">
                                          <p:val>
                                            <p:strVal val="0-#ppt_w/2"/>
                                          </p:val>
                                        </p:tav>
                                        <p:tav tm="100000">
                                          <p:val>
                                            <p:strVal val="#ppt_x"/>
                                          </p:val>
                                        </p:tav>
                                      </p:tavLst>
                                    </p:anim>
                                    <p:anim calcmode="lin" valueType="num">
                                      <p:cBhvr>
                                        <p:cTn id="24" dur="1400" fill="hold"/>
                                        <p:tgtEl>
                                          <p:spTgt spid="50"/>
                                        </p:tgtEl>
                                        <p:attrNameLst>
                                          <p:attrName>ppt_y</p:attrName>
                                        </p:attrNameLst>
                                      </p:cBhvr>
                                      <p:tavLst>
                                        <p:tav tm="0">
                                          <p:val>
                                            <p:strVal val="1+#ppt_h/2"/>
                                          </p:val>
                                        </p:tav>
                                        <p:tav tm="100000">
                                          <p:val>
                                            <p:strVal val="#ppt_y"/>
                                          </p:val>
                                        </p:tav>
                                      </p:tavLst>
                                    </p:anim>
                                  </p:childTnLst>
                                </p:cTn>
                              </p:par>
                              <p:par>
                                <p:cTn id="25" presetID="2" presetClass="entr" presetSubtype="3" accel="6100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1400" fill="hold"/>
                                        <p:tgtEl>
                                          <p:spTgt spid="55"/>
                                        </p:tgtEl>
                                        <p:attrNameLst>
                                          <p:attrName>ppt_x</p:attrName>
                                        </p:attrNameLst>
                                      </p:cBhvr>
                                      <p:tavLst>
                                        <p:tav tm="0">
                                          <p:val>
                                            <p:strVal val="1+#ppt_w/2"/>
                                          </p:val>
                                        </p:tav>
                                        <p:tav tm="100000">
                                          <p:val>
                                            <p:strVal val="#ppt_x"/>
                                          </p:val>
                                        </p:tav>
                                      </p:tavLst>
                                    </p:anim>
                                    <p:anim calcmode="lin" valueType="num">
                                      <p:cBhvr>
                                        <p:cTn id="28" dur="1400" fill="hold"/>
                                        <p:tgtEl>
                                          <p:spTgt spid="55"/>
                                        </p:tgtEl>
                                        <p:attrNameLst>
                                          <p:attrName>ppt_y</p:attrName>
                                        </p:attrNameLst>
                                      </p:cBhvr>
                                      <p:tavLst>
                                        <p:tav tm="0">
                                          <p:val>
                                            <p:strVal val="0-#ppt_h/2"/>
                                          </p:val>
                                        </p:tav>
                                        <p:tav tm="100000">
                                          <p:val>
                                            <p:strVal val="#ppt_y"/>
                                          </p:val>
                                        </p:tav>
                                      </p:tavLst>
                                    </p:anim>
                                  </p:childTnLst>
                                </p:cTn>
                              </p:par>
                              <p:par>
                                <p:cTn id="29" presetID="2" presetClass="entr" presetSubtype="12" accel="6100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1400" fill="hold"/>
                                        <p:tgtEl>
                                          <p:spTgt spid="40"/>
                                        </p:tgtEl>
                                        <p:attrNameLst>
                                          <p:attrName>ppt_x</p:attrName>
                                        </p:attrNameLst>
                                      </p:cBhvr>
                                      <p:tavLst>
                                        <p:tav tm="0">
                                          <p:val>
                                            <p:strVal val="0-#ppt_w/2"/>
                                          </p:val>
                                        </p:tav>
                                        <p:tav tm="100000">
                                          <p:val>
                                            <p:strVal val="#ppt_x"/>
                                          </p:val>
                                        </p:tav>
                                      </p:tavLst>
                                    </p:anim>
                                    <p:anim calcmode="lin" valueType="num">
                                      <p:cBhvr>
                                        <p:cTn id="32" dur="1400" fill="hold"/>
                                        <p:tgtEl>
                                          <p:spTgt spid="40"/>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1900"/>
                            </p:stCondLst>
                            <p:childTnLst>
                              <p:par>
                                <p:cTn id="34" presetID="31" presetClass="entr" presetSubtype="0"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500" fill="hold"/>
                                        <p:tgtEl>
                                          <p:spTgt spid="60"/>
                                        </p:tgtEl>
                                        <p:attrNameLst>
                                          <p:attrName>ppt_w</p:attrName>
                                        </p:attrNameLst>
                                      </p:cBhvr>
                                      <p:tavLst>
                                        <p:tav tm="0">
                                          <p:val>
                                            <p:fltVal val="0"/>
                                          </p:val>
                                        </p:tav>
                                        <p:tav tm="100000">
                                          <p:val>
                                            <p:strVal val="#ppt_w"/>
                                          </p:val>
                                        </p:tav>
                                      </p:tavLst>
                                    </p:anim>
                                    <p:anim calcmode="lin" valueType="num">
                                      <p:cBhvr>
                                        <p:cTn id="37" dur="500" fill="hold"/>
                                        <p:tgtEl>
                                          <p:spTgt spid="60"/>
                                        </p:tgtEl>
                                        <p:attrNameLst>
                                          <p:attrName>ppt_h</p:attrName>
                                        </p:attrNameLst>
                                      </p:cBhvr>
                                      <p:tavLst>
                                        <p:tav tm="0">
                                          <p:val>
                                            <p:fltVal val="0"/>
                                          </p:val>
                                        </p:tav>
                                        <p:tav tm="100000">
                                          <p:val>
                                            <p:strVal val="#ppt_h"/>
                                          </p:val>
                                        </p:tav>
                                      </p:tavLst>
                                    </p:anim>
                                    <p:anim calcmode="lin" valueType="num">
                                      <p:cBhvr>
                                        <p:cTn id="38" dur="500" fill="hold"/>
                                        <p:tgtEl>
                                          <p:spTgt spid="60"/>
                                        </p:tgtEl>
                                        <p:attrNameLst>
                                          <p:attrName>style.rotation</p:attrName>
                                        </p:attrNameLst>
                                      </p:cBhvr>
                                      <p:tavLst>
                                        <p:tav tm="0">
                                          <p:val>
                                            <p:fltVal val="90"/>
                                          </p:val>
                                        </p:tav>
                                        <p:tav tm="100000">
                                          <p:val>
                                            <p:fltVal val="0"/>
                                          </p:val>
                                        </p:tav>
                                      </p:tavLst>
                                    </p:anim>
                                    <p:animEffect transition="in" filter="fade">
                                      <p:cBhvr>
                                        <p:cTn id="39" dur="500"/>
                                        <p:tgtEl>
                                          <p:spTgt spid="60"/>
                                        </p:tgtEl>
                                      </p:cBhvr>
                                    </p:animEffect>
                                  </p:childTnLst>
                                </p:cTn>
                              </p:par>
                            </p:childTnLst>
                          </p:cTn>
                        </p:par>
                        <p:par>
                          <p:cTn id="40" fill="hold" nodeType="afterGroup">
                            <p:stCondLst>
                              <p:cond delay="2400"/>
                            </p:stCondLst>
                            <p:childTnLst>
                              <p:par>
                                <p:cTn id="41" presetID="22" presetClass="entr" presetSubtype="8" fill="hold" grpId="0" nodeType="after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wipe(left)">
                                      <p:cBhvr>
                                        <p:cTn id="43" dur="500"/>
                                        <p:tgtEl>
                                          <p:spTgt spid="64"/>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right)">
                                      <p:cBhvr>
                                        <p:cTn id="46" dur="750"/>
                                        <p:tgtEl>
                                          <p:spTgt spid="65"/>
                                        </p:tgtEl>
                                      </p:cBhvr>
                                    </p:animEffect>
                                  </p:childTnLst>
                                </p:cTn>
                              </p:par>
                            </p:childTnLst>
                          </p:cTn>
                        </p:par>
                        <p:par>
                          <p:cTn id="47" fill="hold" nodeType="afterGroup">
                            <p:stCondLst>
                              <p:cond delay="3150"/>
                            </p:stCondLst>
                            <p:childTnLst>
                              <p:par>
                                <p:cTn id="48" presetID="31" presetClass="entr" presetSubtype="0" fill="hold" grpId="0" nodeType="afterEffect">
                                  <p:stCondLst>
                                    <p:cond delay="0"/>
                                  </p:stCondLst>
                                  <p:childTnLst>
                                    <p:set>
                                      <p:cBhvr>
                                        <p:cTn id="49" dur="1" fill="hold">
                                          <p:stCondLst>
                                            <p:cond delay="0"/>
                                          </p:stCondLst>
                                        </p:cTn>
                                        <p:tgtEl>
                                          <p:spTgt spid="68"/>
                                        </p:tgtEl>
                                        <p:attrNameLst>
                                          <p:attrName>style.visibility</p:attrName>
                                        </p:attrNameLst>
                                      </p:cBhvr>
                                      <p:to>
                                        <p:strVal val="visible"/>
                                      </p:to>
                                    </p:set>
                                    <p:anim calcmode="lin" valueType="num">
                                      <p:cBhvr>
                                        <p:cTn id="50" dur="500" fill="hold"/>
                                        <p:tgtEl>
                                          <p:spTgt spid="68"/>
                                        </p:tgtEl>
                                        <p:attrNameLst>
                                          <p:attrName>ppt_w</p:attrName>
                                        </p:attrNameLst>
                                      </p:cBhvr>
                                      <p:tavLst>
                                        <p:tav tm="0">
                                          <p:val>
                                            <p:fltVal val="0"/>
                                          </p:val>
                                        </p:tav>
                                        <p:tav tm="100000">
                                          <p:val>
                                            <p:strVal val="#ppt_w"/>
                                          </p:val>
                                        </p:tav>
                                      </p:tavLst>
                                    </p:anim>
                                    <p:anim calcmode="lin" valueType="num">
                                      <p:cBhvr>
                                        <p:cTn id="51" dur="500" fill="hold"/>
                                        <p:tgtEl>
                                          <p:spTgt spid="68"/>
                                        </p:tgtEl>
                                        <p:attrNameLst>
                                          <p:attrName>ppt_h</p:attrName>
                                        </p:attrNameLst>
                                      </p:cBhvr>
                                      <p:tavLst>
                                        <p:tav tm="0">
                                          <p:val>
                                            <p:fltVal val="0"/>
                                          </p:val>
                                        </p:tav>
                                        <p:tav tm="100000">
                                          <p:val>
                                            <p:strVal val="#ppt_h"/>
                                          </p:val>
                                        </p:tav>
                                      </p:tavLst>
                                    </p:anim>
                                    <p:anim calcmode="lin" valueType="num">
                                      <p:cBhvr>
                                        <p:cTn id="52" dur="500" fill="hold"/>
                                        <p:tgtEl>
                                          <p:spTgt spid="68"/>
                                        </p:tgtEl>
                                        <p:attrNameLst>
                                          <p:attrName>style.rotation</p:attrName>
                                        </p:attrNameLst>
                                      </p:cBhvr>
                                      <p:tavLst>
                                        <p:tav tm="0">
                                          <p:val>
                                            <p:fltVal val="90"/>
                                          </p:val>
                                        </p:tav>
                                        <p:tav tm="100000">
                                          <p:val>
                                            <p:fltVal val="0"/>
                                          </p:val>
                                        </p:tav>
                                      </p:tavLst>
                                    </p:anim>
                                    <p:animEffect transition="in" filter="fade">
                                      <p:cBhvr>
                                        <p:cTn id="53" dur="500"/>
                                        <p:tgtEl>
                                          <p:spTgt spid="68"/>
                                        </p:tgtEl>
                                      </p:cBhvr>
                                    </p:animEffect>
                                  </p:childTnLst>
                                </p:cTn>
                              </p:par>
                            </p:childTnLst>
                          </p:cTn>
                        </p:par>
                        <p:par>
                          <p:cTn id="54" fill="hold" nodeType="afterGroup">
                            <p:stCondLst>
                              <p:cond delay="365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500"/>
                                        <p:tgtEl>
                                          <p:spTgt spid="66"/>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right)">
                                      <p:cBhvr>
                                        <p:cTn id="60" dur="750"/>
                                        <p:tgtEl>
                                          <p:spTgt spid="67"/>
                                        </p:tgtEl>
                                      </p:cBhvr>
                                    </p:animEffect>
                                  </p:childTnLst>
                                </p:cTn>
                              </p:par>
                            </p:childTnLst>
                          </p:cTn>
                        </p:par>
                        <p:par>
                          <p:cTn id="61" fill="hold" nodeType="afterGroup">
                            <p:stCondLst>
                              <p:cond delay="4400"/>
                            </p:stCondLst>
                            <p:childTnLst>
                              <p:par>
                                <p:cTn id="62" presetID="31" presetClass="entr" presetSubtype="0" fill="hold" nodeType="afterEffect">
                                  <p:stCondLst>
                                    <p:cond delay="0"/>
                                  </p:stCondLst>
                                  <p:childTnLst>
                                    <p:set>
                                      <p:cBhvr>
                                        <p:cTn id="63" dur="1" fill="hold">
                                          <p:stCondLst>
                                            <p:cond delay="0"/>
                                          </p:stCondLst>
                                        </p:cTn>
                                        <p:tgtEl>
                                          <p:spTgt spid="71"/>
                                        </p:tgtEl>
                                        <p:attrNameLst>
                                          <p:attrName>style.visibility</p:attrName>
                                        </p:attrNameLst>
                                      </p:cBhvr>
                                      <p:to>
                                        <p:strVal val="visible"/>
                                      </p:to>
                                    </p:set>
                                    <p:anim calcmode="lin" valueType="num">
                                      <p:cBhvr>
                                        <p:cTn id="64" dur="500" fill="hold"/>
                                        <p:tgtEl>
                                          <p:spTgt spid="71"/>
                                        </p:tgtEl>
                                        <p:attrNameLst>
                                          <p:attrName>ppt_w</p:attrName>
                                        </p:attrNameLst>
                                      </p:cBhvr>
                                      <p:tavLst>
                                        <p:tav tm="0">
                                          <p:val>
                                            <p:fltVal val="0"/>
                                          </p:val>
                                        </p:tav>
                                        <p:tav tm="100000">
                                          <p:val>
                                            <p:strVal val="#ppt_w"/>
                                          </p:val>
                                        </p:tav>
                                      </p:tavLst>
                                    </p:anim>
                                    <p:anim calcmode="lin" valueType="num">
                                      <p:cBhvr>
                                        <p:cTn id="65" dur="500" fill="hold"/>
                                        <p:tgtEl>
                                          <p:spTgt spid="71"/>
                                        </p:tgtEl>
                                        <p:attrNameLst>
                                          <p:attrName>ppt_h</p:attrName>
                                        </p:attrNameLst>
                                      </p:cBhvr>
                                      <p:tavLst>
                                        <p:tav tm="0">
                                          <p:val>
                                            <p:fltVal val="0"/>
                                          </p:val>
                                        </p:tav>
                                        <p:tav tm="100000">
                                          <p:val>
                                            <p:strVal val="#ppt_h"/>
                                          </p:val>
                                        </p:tav>
                                      </p:tavLst>
                                    </p:anim>
                                    <p:anim calcmode="lin" valueType="num">
                                      <p:cBhvr>
                                        <p:cTn id="66" dur="500" fill="hold"/>
                                        <p:tgtEl>
                                          <p:spTgt spid="71"/>
                                        </p:tgtEl>
                                        <p:attrNameLst>
                                          <p:attrName>style.rotation</p:attrName>
                                        </p:attrNameLst>
                                      </p:cBhvr>
                                      <p:tavLst>
                                        <p:tav tm="0">
                                          <p:val>
                                            <p:fltVal val="90"/>
                                          </p:val>
                                        </p:tav>
                                        <p:tav tm="100000">
                                          <p:val>
                                            <p:fltVal val="0"/>
                                          </p:val>
                                        </p:tav>
                                      </p:tavLst>
                                    </p:anim>
                                    <p:animEffect transition="in" filter="fade">
                                      <p:cBhvr>
                                        <p:cTn id="67" dur="500"/>
                                        <p:tgtEl>
                                          <p:spTgt spid="71"/>
                                        </p:tgtEl>
                                      </p:cBhvr>
                                    </p:animEffect>
                                  </p:childTnLst>
                                </p:cTn>
                              </p:par>
                            </p:childTnLst>
                          </p:cTn>
                        </p:par>
                        <p:par>
                          <p:cTn id="68" fill="hold" nodeType="afterGroup">
                            <p:stCondLst>
                              <p:cond delay="4900"/>
                            </p:stCondLst>
                            <p:childTnLst>
                              <p:par>
                                <p:cTn id="69" presetID="22" presetClass="entr" presetSubtype="8" fill="hold" grpId="0" nodeType="after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wipe(left)">
                                      <p:cBhvr>
                                        <p:cTn id="71" dur="500"/>
                                        <p:tgtEl>
                                          <p:spTgt spid="69"/>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70"/>
                                        </p:tgtEl>
                                        <p:attrNameLst>
                                          <p:attrName>style.visibility</p:attrName>
                                        </p:attrNameLst>
                                      </p:cBhvr>
                                      <p:to>
                                        <p:strVal val="visible"/>
                                      </p:to>
                                    </p:set>
                                    <p:animEffect transition="in" filter="wipe(right)">
                                      <p:cBhvr>
                                        <p:cTn id="74" dur="750"/>
                                        <p:tgtEl>
                                          <p:spTgt spid="70"/>
                                        </p:tgtEl>
                                      </p:cBhvr>
                                    </p:animEffect>
                                  </p:childTnLst>
                                </p:cTn>
                              </p:par>
                            </p:childTnLst>
                          </p:cTn>
                        </p:par>
                        <p:par>
                          <p:cTn id="75" fill="hold" nodeType="afterGroup">
                            <p:stCondLst>
                              <p:cond delay="5650"/>
                            </p:stCondLst>
                            <p:childTnLst>
                              <p:par>
                                <p:cTn id="76" presetID="31" presetClass="entr" presetSubtype="0" fill="hold" nodeType="afterEffect">
                                  <p:stCondLst>
                                    <p:cond delay="0"/>
                                  </p:stCondLst>
                                  <p:childTnLst>
                                    <p:set>
                                      <p:cBhvr>
                                        <p:cTn id="77" dur="1" fill="hold">
                                          <p:stCondLst>
                                            <p:cond delay="0"/>
                                          </p:stCondLst>
                                        </p:cTn>
                                        <p:tgtEl>
                                          <p:spTgt spid="76"/>
                                        </p:tgtEl>
                                        <p:attrNameLst>
                                          <p:attrName>style.visibility</p:attrName>
                                        </p:attrNameLst>
                                      </p:cBhvr>
                                      <p:to>
                                        <p:strVal val="visible"/>
                                      </p:to>
                                    </p:set>
                                    <p:anim calcmode="lin" valueType="num">
                                      <p:cBhvr>
                                        <p:cTn id="78" dur="500" fill="hold"/>
                                        <p:tgtEl>
                                          <p:spTgt spid="76"/>
                                        </p:tgtEl>
                                        <p:attrNameLst>
                                          <p:attrName>ppt_w</p:attrName>
                                        </p:attrNameLst>
                                      </p:cBhvr>
                                      <p:tavLst>
                                        <p:tav tm="0">
                                          <p:val>
                                            <p:fltVal val="0"/>
                                          </p:val>
                                        </p:tav>
                                        <p:tav tm="100000">
                                          <p:val>
                                            <p:strVal val="#ppt_w"/>
                                          </p:val>
                                        </p:tav>
                                      </p:tavLst>
                                    </p:anim>
                                    <p:anim calcmode="lin" valueType="num">
                                      <p:cBhvr>
                                        <p:cTn id="79" dur="500" fill="hold"/>
                                        <p:tgtEl>
                                          <p:spTgt spid="76"/>
                                        </p:tgtEl>
                                        <p:attrNameLst>
                                          <p:attrName>ppt_h</p:attrName>
                                        </p:attrNameLst>
                                      </p:cBhvr>
                                      <p:tavLst>
                                        <p:tav tm="0">
                                          <p:val>
                                            <p:fltVal val="0"/>
                                          </p:val>
                                        </p:tav>
                                        <p:tav tm="100000">
                                          <p:val>
                                            <p:strVal val="#ppt_h"/>
                                          </p:val>
                                        </p:tav>
                                      </p:tavLst>
                                    </p:anim>
                                    <p:anim calcmode="lin" valueType="num">
                                      <p:cBhvr>
                                        <p:cTn id="80" dur="500" fill="hold"/>
                                        <p:tgtEl>
                                          <p:spTgt spid="76"/>
                                        </p:tgtEl>
                                        <p:attrNameLst>
                                          <p:attrName>style.rotation</p:attrName>
                                        </p:attrNameLst>
                                      </p:cBhvr>
                                      <p:tavLst>
                                        <p:tav tm="0">
                                          <p:val>
                                            <p:fltVal val="90"/>
                                          </p:val>
                                        </p:tav>
                                        <p:tav tm="100000">
                                          <p:val>
                                            <p:fltVal val="0"/>
                                          </p:val>
                                        </p:tav>
                                      </p:tavLst>
                                    </p:anim>
                                    <p:animEffect transition="in" filter="fade">
                                      <p:cBhvr>
                                        <p:cTn id="81" dur="500"/>
                                        <p:tgtEl>
                                          <p:spTgt spid="76"/>
                                        </p:tgtEl>
                                      </p:cBhvr>
                                    </p:animEffect>
                                  </p:childTnLst>
                                </p:cTn>
                              </p:par>
                            </p:childTnLst>
                          </p:cTn>
                        </p:par>
                        <p:par>
                          <p:cTn id="82" fill="hold" nodeType="afterGroup">
                            <p:stCondLst>
                              <p:cond delay="6150"/>
                            </p:stCondLst>
                            <p:childTnLst>
                              <p:par>
                                <p:cTn id="83" presetID="22" presetClass="entr" presetSubtype="8" fill="hold" grpId="0"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wipe(right)">
                                      <p:cBhvr>
                                        <p:cTn id="88" dur="750"/>
                                        <p:tgtEl>
                                          <p:spTgt spid="75"/>
                                        </p:tgtEl>
                                      </p:cBhvr>
                                    </p:animEffect>
                                  </p:childTnLst>
                                </p:cTn>
                              </p:par>
                            </p:childTnLst>
                          </p:cTn>
                        </p:par>
                        <p:par>
                          <p:cTn id="89" fill="hold" nodeType="afterGroup">
                            <p:stCondLst>
                              <p:cond delay="6900"/>
                            </p:stCondLst>
                            <p:childTnLst>
                              <p:par>
                                <p:cTn id="90" presetID="31" presetClass="entr" presetSubtype="0" fill="hold" nodeType="afterEffect">
                                  <p:stCondLst>
                                    <p:cond delay="0"/>
                                  </p:stCondLst>
                                  <p:childTnLst>
                                    <p:set>
                                      <p:cBhvr>
                                        <p:cTn id="91" dur="1" fill="hold">
                                          <p:stCondLst>
                                            <p:cond delay="0"/>
                                          </p:stCondLst>
                                        </p:cTn>
                                        <p:tgtEl>
                                          <p:spTgt spid="90"/>
                                        </p:tgtEl>
                                        <p:attrNameLst>
                                          <p:attrName>style.visibility</p:attrName>
                                        </p:attrNameLst>
                                      </p:cBhvr>
                                      <p:to>
                                        <p:strVal val="visible"/>
                                      </p:to>
                                    </p:set>
                                    <p:anim calcmode="lin" valueType="num">
                                      <p:cBhvr>
                                        <p:cTn id="92" dur="500" fill="hold"/>
                                        <p:tgtEl>
                                          <p:spTgt spid="90"/>
                                        </p:tgtEl>
                                        <p:attrNameLst>
                                          <p:attrName>ppt_w</p:attrName>
                                        </p:attrNameLst>
                                      </p:cBhvr>
                                      <p:tavLst>
                                        <p:tav tm="0">
                                          <p:val>
                                            <p:fltVal val="0"/>
                                          </p:val>
                                        </p:tav>
                                        <p:tav tm="100000">
                                          <p:val>
                                            <p:strVal val="#ppt_w"/>
                                          </p:val>
                                        </p:tav>
                                      </p:tavLst>
                                    </p:anim>
                                    <p:anim calcmode="lin" valueType="num">
                                      <p:cBhvr>
                                        <p:cTn id="93" dur="500" fill="hold"/>
                                        <p:tgtEl>
                                          <p:spTgt spid="90"/>
                                        </p:tgtEl>
                                        <p:attrNameLst>
                                          <p:attrName>ppt_h</p:attrName>
                                        </p:attrNameLst>
                                      </p:cBhvr>
                                      <p:tavLst>
                                        <p:tav tm="0">
                                          <p:val>
                                            <p:fltVal val="0"/>
                                          </p:val>
                                        </p:tav>
                                        <p:tav tm="100000">
                                          <p:val>
                                            <p:strVal val="#ppt_h"/>
                                          </p:val>
                                        </p:tav>
                                      </p:tavLst>
                                    </p:anim>
                                    <p:anim calcmode="lin" valueType="num">
                                      <p:cBhvr>
                                        <p:cTn id="94" dur="500" fill="hold"/>
                                        <p:tgtEl>
                                          <p:spTgt spid="90"/>
                                        </p:tgtEl>
                                        <p:attrNameLst>
                                          <p:attrName>style.rotation</p:attrName>
                                        </p:attrNameLst>
                                      </p:cBhvr>
                                      <p:tavLst>
                                        <p:tav tm="0">
                                          <p:val>
                                            <p:fltVal val="90"/>
                                          </p:val>
                                        </p:tav>
                                        <p:tav tm="100000">
                                          <p:val>
                                            <p:fltVal val="0"/>
                                          </p:val>
                                        </p:tav>
                                      </p:tavLst>
                                    </p:anim>
                                    <p:animEffect transition="in" filter="fade">
                                      <p:cBhvr>
                                        <p:cTn id="95" dur="500"/>
                                        <p:tgtEl>
                                          <p:spTgt spid="90"/>
                                        </p:tgtEl>
                                      </p:cBhvr>
                                    </p:animEffect>
                                  </p:childTnLst>
                                </p:cTn>
                              </p:par>
                            </p:childTnLst>
                          </p:cTn>
                        </p:par>
                        <p:par>
                          <p:cTn id="96" fill="hold" nodeType="afterGroup">
                            <p:stCondLst>
                              <p:cond delay="7400"/>
                            </p:stCondLst>
                            <p:childTnLst>
                              <p:par>
                                <p:cTn id="97" presetID="22" presetClass="entr" presetSubtype="8" fill="hold" grpId="0" nodeType="afterEffect">
                                  <p:stCondLst>
                                    <p:cond delay="0"/>
                                  </p:stCondLst>
                                  <p:childTnLst>
                                    <p:set>
                                      <p:cBhvr>
                                        <p:cTn id="98" dur="1" fill="hold">
                                          <p:stCondLst>
                                            <p:cond delay="0"/>
                                          </p:stCondLst>
                                        </p:cTn>
                                        <p:tgtEl>
                                          <p:spTgt spid="88"/>
                                        </p:tgtEl>
                                        <p:attrNameLst>
                                          <p:attrName>style.visibility</p:attrName>
                                        </p:attrNameLst>
                                      </p:cBhvr>
                                      <p:to>
                                        <p:strVal val="visible"/>
                                      </p:to>
                                    </p:set>
                                    <p:animEffect transition="in" filter="wipe(left)">
                                      <p:cBhvr>
                                        <p:cTn id="99" dur="500"/>
                                        <p:tgtEl>
                                          <p:spTgt spid="88"/>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89"/>
                                        </p:tgtEl>
                                        <p:attrNameLst>
                                          <p:attrName>style.visibility</p:attrName>
                                        </p:attrNameLst>
                                      </p:cBhvr>
                                      <p:to>
                                        <p:strVal val="visible"/>
                                      </p:to>
                                    </p:set>
                                    <p:animEffect transition="in" filter="wipe(right)">
                                      <p:cBhvr>
                                        <p:cTn id="102" dur="750"/>
                                        <p:tgtEl>
                                          <p:spTgt spid="89"/>
                                        </p:tgtEl>
                                      </p:cBhvr>
                                    </p:animEffect>
                                  </p:childTnLst>
                                </p:cTn>
                              </p:par>
                            </p:childTnLst>
                          </p:cTn>
                        </p:par>
                        <p:par>
                          <p:cTn id="103" fill="hold" nodeType="afterGroup">
                            <p:stCondLst>
                              <p:cond delay="8150"/>
                            </p:stCondLst>
                            <p:childTnLst>
                              <p:par>
                                <p:cTn id="104" presetID="31" presetClass="entr" presetSubtype="0" fill="hold" nodeType="afterEffect">
                                  <p:stCondLst>
                                    <p:cond delay="0"/>
                                  </p:stCondLst>
                                  <p:childTnLst>
                                    <p:set>
                                      <p:cBhvr>
                                        <p:cTn id="105" dur="1" fill="hold">
                                          <p:stCondLst>
                                            <p:cond delay="0"/>
                                          </p:stCondLst>
                                        </p:cTn>
                                        <p:tgtEl>
                                          <p:spTgt spid="104"/>
                                        </p:tgtEl>
                                        <p:attrNameLst>
                                          <p:attrName>style.visibility</p:attrName>
                                        </p:attrNameLst>
                                      </p:cBhvr>
                                      <p:to>
                                        <p:strVal val="visible"/>
                                      </p:to>
                                    </p:set>
                                    <p:anim calcmode="lin" valueType="num">
                                      <p:cBhvr>
                                        <p:cTn id="106" dur="500" fill="hold"/>
                                        <p:tgtEl>
                                          <p:spTgt spid="104"/>
                                        </p:tgtEl>
                                        <p:attrNameLst>
                                          <p:attrName>ppt_w</p:attrName>
                                        </p:attrNameLst>
                                      </p:cBhvr>
                                      <p:tavLst>
                                        <p:tav tm="0">
                                          <p:val>
                                            <p:fltVal val="0"/>
                                          </p:val>
                                        </p:tav>
                                        <p:tav tm="100000">
                                          <p:val>
                                            <p:strVal val="#ppt_w"/>
                                          </p:val>
                                        </p:tav>
                                      </p:tavLst>
                                    </p:anim>
                                    <p:anim calcmode="lin" valueType="num">
                                      <p:cBhvr>
                                        <p:cTn id="107" dur="500" fill="hold"/>
                                        <p:tgtEl>
                                          <p:spTgt spid="104"/>
                                        </p:tgtEl>
                                        <p:attrNameLst>
                                          <p:attrName>ppt_h</p:attrName>
                                        </p:attrNameLst>
                                      </p:cBhvr>
                                      <p:tavLst>
                                        <p:tav tm="0">
                                          <p:val>
                                            <p:fltVal val="0"/>
                                          </p:val>
                                        </p:tav>
                                        <p:tav tm="100000">
                                          <p:val>
                                            <p:strVal val="#ppt_h"/>
                                          </p:val>
                                        </p:tav>
                                      </p:tavLst>
                                    </p:anim>
                                    <p:anim calcmode="lin" valueType="num">
                                      <p:cBhvr>
                                        <p:cTn id="108" dur="500" fill="hold"/>
                                        <p:tgtEl>
                                          <p:spTgt spid="104"/>
                                        </p:tgtEl>
                                        <p:attrNameLst>
                                          <p:attrName>style.rotation</p:attrName>
                                        </p:attrNameLst>
                                      </p:cBhvr>
                                      <p:tavLst>
                                        <p:tav tm="0">
                                          <p:val>
                                            <p:fltVal val="90"/>
                                          </p:val>
                                        </p:tav>
                                        <p:tav tm="100000">
                                          <p:val>
                                            <p:fltVal val="0"/>
                                          </p:val>
                                        </p:tav>
                                      </p:tavLst>
                                    </p:anim>
                                    <p:animEffect transition="in" filter="fade">
                                      <p:cBhvr>
                                        <p:cTn id="109" dur="500"/>
                                        <p:tgtEl>
                                          <p:spTgt spid="104"/>
                                        </p:tgtEl>
                                      </p:cBhvr>
                                    </p:animEffect>
                                  </p:childTnLst>
                                </p:cTn>
                              </p:par>
                            </p:childTnLst>
                          </p:cTn>
                        </p:par>
                        <p:par>
                          <p:cTn id="110" fill="hold" nodeType="afterGroup">
                            <p:stCondLst>
                              <p:cond delay="8650"/>
                            </p:stCondLst>
                            <p:childTnLst>
                              <p:par>
                                <p:cTn id="111" presetID="22" presetClass="entr" presetSubtype="8" fill="hold" grpId="0" nodeType="afterEffect">
                                  <p:stCondLst>
                                    <p:cond delay="0"/>
                                  </p:stCondLst>
                                  <p:childTnLst>
                                    <p:set>
                                      <p:cBhvr>
                                        <p:cTn id="112" dur="1" fill="hold">
                                          <p:stCondLst>
                                            <p:cond delay="0"/>
                                          </p:stCondLst>
                                        </p:cTn>
                                        <p:tgtEl>
                                          <p:spTgt spid="102"/>
                                        </p:tgtEl>
                                        <p:attrNameLst>
                                          <p:attrName>style.visibility</p:attrName>
                                        </p:attrNameLst>
                                      </p:cBhvr>
                                      <p:to>
                                        <p:strVal val="visible"/>
                                      </p:to>
                                    </p:set>
                                    <p:animEffect transition="in" filter="wipe(left)">
                                      <p:cBhvr>
                                        <p:cTn id="113" dur="500"/>
                                        <p:tgtEl>
                                          <p:spTgt spid="102"/>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103"/>
                                        </p:tgtEl>
                                        <p:attrNameLst>
                                          <p:attrName>style.visibility</p:attrName>
                                        </p:attrNameLst>
                                      </p:cBhvr>
                                      <p:to>
                                        <p:strVal val="visible"/>
                                      </p:to>
                                    </p:set>
                                    <p:animEffect transition="in" filter="wipe(right)">
                                      <p:cBhvr>
                                        <p:cTn id="116" dur="750"/>
                                        <p:tgtEl>
                                          <p:spTgt spid="103"/>
                                        </p:tgtEl>
                                      </p:cBhvr>
                                    </p:animEffect>
                                  </p:childTnLst>
                                </p:cTn>
                              </p:par>
                            </p:childTnLst>
                          </p:cTn>
                        </p:par>
                        <p:par>
                          <p:cTn id="117" fill="hold" nodeType="afterGroup">
                            <p:stCondLst>
                              <p:cond delay="9400"/>
                            </p:stCondLst>
                            <p:childTnLst>
                              <p:par>
                                <p:cTn id="118" presetID="10" presetClass="entr" presetSubtype="0" fill="hold" grpId="0" nodeType="afterEffect">
                                  <p:stCondLst>
                                    <p:cond delay="0"/>
                                  </p:stCondLst>
                                  <p:childTnLst>
                                    <p:set>
                                      <p:cBhvr>
                                        <p:cTn id="119" dur="1" fill="hold">
                                          <p:stCondLst>
                                            <p:cond delay="0"/>
                                          </p:stCondLst>
                                        </p:cTn>
                                        <p:tgtEl>
                                          <p:spTgt spid="107"/>
                                        </p:tgtEl>
                                        <p:attrNameLst>
                                          <p:attrName>style.visibility</p:attrName>
                                        </p:attrNameLst>
                                      </p:cBhvr>
                                      <p:to>
                                        <p:strVal val="visible"/>
                                      </p:to>
                                    </p:set>
                                    <p:animEffect transition="in" filter="fade">
                                      <p:cBhvr>
                                        <p:cTn id="120"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P spid="68" grpId="0" animBg="1"/>
      <p:bldP spid="69" grpId="0"/>
      <p:bldP spid="70" grpId="0"/>
      <p:bldP spid="74" grpId="0"/>
      <p:bldP spid="75" grpId="0"/>
      <p:bldP spid="88" grpId="0"/>
      <p:bldP spid="89" grpId="0"/>
      <p:bldP spid="102" grpId="0"/>
      <p:bldP spid="103" grpId="0"/>
      <p:bldP spid="10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a:grpSpLocks/>
          </p:cNvGrpSpPr>
          <p:nvPr/>
        </p:nvGrpSpPr>
        <p:grpSpPr bwMode="auto">
          <a:xfrm>
            <a:off x="4289425" y="2101850"/>
            <a:ext cx="1801813" cy="1595438"/>
            <a:chOff x="1572165" y="1993205"/>
            <a:chExt cx="1962102" cy="1738992"/>
          </a:xfrm>
        </p:grpSpPr>
        <p:sp>
          <p:nvSpPr>
            <p:cNvPr id="5" name="Freeform 5"/>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rgbClr val="FFFFFF"/>
                </a:solidFill>
                <a:latin typeface="+mj-ea"/>
                <a:ea typeface="+mj-ea"/>
                <a:sym typeface="Arial" panose="020B0604020202020204" pitchFamily="34" charset="0"/>
              </a:endParaRPr>
            </a:p>
          </p:txBody>
        </p:sp>
        <p:sp>
          <p:nvSpPr>
            <p:cNvPr id="6" name="Freeform 5"/>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1">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rgbClr val="FFFFFF"/>
                </a:solidFill>
                <a:latin typeface="+mj-ea"/>
                <a:ea typeface="+mj-ea"/>
                <a:sym typeface="Arial" panose="020B0604020202020204" pitchFamily="34" charset="0"/>
              </a:endParaRPr>
            </a:p>
          </p:txBody>
        </p:sp>
      </p:grpSp>
      <p:grpSp>
        <p:nvGrpSpPr>
          <p:cNvPr id="7" name="组合 6"/>
          <p:cNvGrpSpPr>
            <a:grpSpLocks/>
          </p:cNvGrpSpPr>
          <p:nvPr/>
        </p:nvGrpSpPr>
        <p:grpSpPr bwMode="auto">
          <a:xfrm>
            <a:off x="4289425" y="3790950"/>
            <a:ext cx="1801813" cy="1597025"/>
            <a:chOff x="1572165" y="1993205"/>
            <a:chExt cx="1962102" cy="1738992"/>
          </a:xfrm>
        </p:grpSpPr>
        <p:sp>
          <p:nvSpPr>
            <p:cNvPr id="8" name="Freeform 5"/>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rgbClr val="FFFFFF"/>
                </a:solidFill>
                <a:latin typeface="+mj-ea"/>
                <a:ea typeface="+mj-ea"/>
                <a:sym typeface="Arial" panose="020B0604020202020204" pitchFamily="34" charset="0"/>
              </a:endParaRPr>
            </a:p>
          </p:txBody>
        </p:sp>
        <p:sp>
          <p:nvSpPr>
            <p:cNvPr id="9" name="Freeform 5"/>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rgbClr val="FFFFFF"/>
                </a:solidFill>
                <a:latin typeface="+mj-ea"/>
                <a:ea typeface="+mj-ea"/>
                <a:sym typeface="Arial" panose="020B0604020202020204" pitchFamily="34" charset="0"/>
              </a:endParaRPr>
            </a:p>
          </p:txBody>
        </p:sp>
      </p:grpSp>
      <p:grpSp>
        <p:nvGrpSpPr>
          <p:cNvPr id="10" name="组合 9"/>
          <p:cNvGrpSpPr>
            <a:grpSpLocks/>
          </p:cNvGrpSpPr>
          <p:nvPr/>
        </p:nvGrpSpPr>
        <p:grpSpPr bwMode="auto">
          <a:xfrm>
            <a:off x="5764213" y="2946400"/>
            <a:ext cx="1801812" cy="1597025"/>
            <a:chOff x="1572165" y="1993205"/>
            <a:chExt cx="1962102" cy="1738992"/>
          </a:xfrm>
        </p:grpSpPr>
        <p:sp>
          <p:nvSpPr>
            <p:cNvPr id="11" name="Freeform 5"/>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rgbClr val="FFFFFF"/>
                </a:solidFill>
                <a:latin typeface="+mj-ea"/>
                <a:ea typeface="+mj-ea"/>
                <a:sym typeface="Arial" panose="020B0604020202020204" pitchFamily="34" charset="0"/>
              </a:endParaRPr>
            </a:p>
          </p:txBody>
        </p:sp>
        <p:sp>
          <p:nvSpPr>
            <p:cNvPr id="12" name="Freeform 5"/>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2">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rgbClr val="FFFFFF"/>
                </a:solidFill>
                <a:latin typeface="+mj-ea"/>
                <a:ea typeface="+mj-ea"/>
                <a:sym typeface="Arial" panose="020B0604020202020204" pitchFamily="34" charset="0"/>
              </a:endParaRPr>
            </a:p>
          </p:txBody>
        </p:sp>
      </p:grpSp>
      <p:grpSp>
        <p:nvGrpSpPr>
          <p:cNvPr id="13" name="组合 12"/>
          <p:cNvGrpSpPr/>
          <p:nvPr/>
        </p:nvGrpSpPr>
        <p:grpSpPr>
          <a:xfrm>
            <a:off x="4914533" y="2662680"/>
            <a:ext cx="550818" cy="473832"/>
            <a:chOff x="3787022" y="1797643"/>
            <a:chExt cx="550817" cy="473832"/>
          </a:xfrm>
          <a:solidFill>
            <a:schemeClr val="accent1"/>
          </a:solidFill>
        </p:grpSpPr>
        <p:sp>
          <p:nvSpPr>
            <p:cNvPr id="14" name="Oval 217"/>
            <p:cNvSpPr>
              <a:spLocks noChangeArrowheads="1"/>
            </p:cNvSpPr>
            <p:nvPr/>
          </p:nvSpPr>
          <p:spPr bwMode="auto">
            <a:xfrm>
              <a:off x="4007132" y="1931010"/>
              <a:ext cx="108428" cy="13553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15" name="Freeform 218"/>
            <p:cNvSpPr/>
            <p:nvPr/>
          </p:nvSpPr>
          <p:spPr bwMode="auto">
            <a:xfrm>
              <a:off x="4079779" y="2081725"/>
              <a:ext cx="96502" cy="133367"/>
            </a:xfrm>
            <a:custGeom>
              <a:avLst/>
              <a:gdLst>
                <a:gd name="T0" fmla="*/ 36 w 38"/>
                <a:gd name="T1" fmla="*/ 12 h 52"/>
                <a:gd name="T2" fmla="*/ 24 w 38"/>
                <a:gd name="T3" fmla="*/ 1 h 52"/>
                <a:gd name="T4" fmla="*/ 12 w 38"/>
                <a:gd name="T5" fmla="*/ 1 h 52"/>
                <a:gd name="T6" fmla="*/ 20 w 38"/>
                <a:gd name="T7" fmla="*/ 7 h 52"/>
                <a:gd name="T8" fmla="*/ 9 w 38"/>
                <a:gd name="T9" fmla="*/ 13 h 52"/>
                <a:gd name="T10" fmla="*/ 14 w 38"/>
                <a:gd name="T11" fmla="*/ 21 h 52"/>
                <a:gd name="T12" fmla="*/ 0 w 38"/>
                <a:gd name="T13" fmla="*/ 52 h 52"/>
                <a:gd name="T14" fmla="*/ 0 w 38"/>
                <a:gd name="T15" fmla="*/ 52 h 52"/>
                <a:gd name="T16" fmla="*/ 38 w 38"/>
                <a:gd name="T17" fmla="*/ 37 h 52"/>
                <a:gd name="T18" fmla="*/ 36 w 38"/>
                <a:gd name="T1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2">
                  <a:moveTo>
                    <a:pt x="36" y="12"/>
                  </a:moveTo>
                  <a:cubicBezTo>
                    <a:pt x="36" y="5"/>
                    <a:pt x="30" y="0"/>
                    <a:pt x="24" y="1"/>
                  </a:cubicBezTo>
                  <a:cubicBezTo>
                    <a:pt x="24" y="1"/>
                    <a:pt x="19" y="1"/>
                    <a:pt x="12" y="1"/>
                  </a:cubicBezTo>
                  <a:cubicBezTo>
                    <a:pt x="20" y="7"/>
                    <a:pt x="20" y="7"/>
                    <a:pt x="20" y="7"/>
                  </a:cubicBezTo>
                  <a:cubicBezTo>
                    <a:pt x="9" y="13"/>
                    <a:pt x="9" y="13"/>
                    <a:pt x="9" y="13"/>
                  </a:cubicBezTo>
                  <a:cubicBezTo>
                    <a:pt x="14" y="21"/>
                    <a:pt x="14" y="21"/>
                    <a:pt x="14" y="21"/>
                  </a:cubicBezTo>
                  <a:cubicBezTo>
                    <a:pt x="0" y="52"/>
                    <a:pt x="0" y="52"/>
                    <a:pt x="0" y="52"/>
                  </a:cubicBezTo>
                  <a:cubicBezTo>
                    <a:pt x="0" y="52"/>
                    <a:pt x="0" y="52"/>
                    <a:pt x="0" y="52"/>
                  </a:cubicBezTo>
                  <a:cubicBezTo>
                    <a:pt x="15" y="51"/>
                    <a:pt x="28" y="45"/>
                    <a:pt x="38" y="37"/>
                  </a:cubicBezTo>
                  <a:lnTo>
                    <a:pt x="36"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16" name="Freeform 219"/>
            <p:cNvSpPr/>
            <p:nvPr/>
          </p:nvSpPr>
          <p:spPr bwMode="auto">
            <a:xfrm>
              <a:off x="3948581" y="2081725"/>
              <a:ext cx="95417" cy="133367"/>
            </a:xfrm>
            <a:custGeom>
              <a:avLst/>
              <a:gdLst>
                <a:gd name="T0" fmla="*/ 23 w 37"/>
                <a:gd name="T1" fmla="*/ 21 h 52"/>
                <a:gd name="T2" fmla="*/ 28 w 37"/>
                <a:gd name="T3" fmla="*/ 13 h 52"/>
                <a:gd name="T4" fmla="*/ 17 w 37"/>
                <a:gd name="T5" fmla="*/ 7 h 52"/>
                <a:gd name="T6" fmla="*/ 25 w 37"/>
                <a:gd name="T7" fmla="*/ 0 h 52"/>
                <a:gd name="T8" fmla="*/ 15 w 37"/>
                <a:gd name="T9" fmla="*/ 1 h 52"/>
                <a:gd name="T10" fmla="*/ 15 w 37"/>
                <a:gd name="T11" fmla="*/ 1 h 52"/>
                <a:gd name="T12" fmla="*/ 2 w 37"/>
                <a:gd name="T13" fmla="*/ 12 h 52"/>
                <a:gd name="T14" fmla="*/ 0 w 37"/>
                <a:gd name="T15" fmla="*/ 37 h 52"/>
                <a:gd name="T16" fmla="*/ 37 w 37"/>
                <a:gd name="T17" fmla="*/ 52 h 52"/>
                <a:gd name="T18" fmla="*/ 37 w 37"/>
                <a:gd name="T19" fmla="*/ 52 h 52"/>
                <a:gd name="T20" fmla="*/ 23 w 37"/>
                <a:gd name="T21"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2">
                  <a:moveTo>
                    <a:pt x="23" y="21"/>
                  </a:moveTo>
                  <a:cubicBezTo>
                    <a:pt x="28" y="13"/>
                    <a:pt x="28" y="13"/>
                    <a:pt x="28" y="13"/>
                  </a:cubicBezTo>
                  <a:cubicBezTo>
                    <a:pt x="17" y="7"/>
                    <a:pt x="17" y="7"/>
                    <a:pt x="17" y="7"/>
                  </a:cubicBezTo>
                  <a:cubicBezTo>
                    <a:pt x="25" y="0"/>
                    <a:pt x="25" y="0"/>
                    <a:pt x="25" y="0"/>
                  </a:cubicBezTo>
                  <a:cubicBezTo>
                    <a:pt x="19" y="0"/>
                    <a:pt x="15" y="0"/>
                    <a:pt x="15" y="1"/>
                  </a:cubicBezTo>
                  <a:cubicBezTo>
                    <a:pt x="15" y="1"/>
                    <a:pt x="15" y="1"/>
                    <a:pt x="15" y="1"/>
                  </a:cubicBezTo>
                  <a:cubicBezTo>
                    <a:pt x="8" y="0"/>
                    <a:pt x="3" y="5"/>
                    <a:pt x="2" y="12"/>
                  </a:cubicBezTo>
                  <a:cubicBezTo>
                    <a:pt x="0" y="37"/>
                    <a:pt x="0" y="37"/>
                    <a:pt x="0" y="37"/>
                  </a:cubicBezTo>
                  <a:cubicBezTo>
                    <a:pt x="10" y="46"/>
                    <a:pt x="23" y="51"/>
                    <a:pt x="37" y="52"/>
                  </a:cubicBezTo>
                  <a:cubicBezTo>
                    <a:pt x="37" y="52"/>
                    <a:pt x="37" y="52"/>
                    <a:pt x="37" y="52"/>
                  </a:cubicBezTo>
                  <a:lnTo>
                    <a:pt x="23"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17" name="Freeform 220"/>
            <p:cNvSpPr/>
            <p:nvPr/>
          </p:nvSpPr>
          <p:spPr bwMode="auto">
            <a:xfrm>
              <a:off x="4043998" y="2081725"/>
              <a:ext cx="35782" cy="28191"/>
            </a:xfrm>
            <a:custGeom>
              <a:avLst/>
              <a:gdLst>
                <a:gd name="T0" fmla="*/ 28 w 33"/>
                <a:gd name="T1" fmla="*/ 26 h 26"/>
                <a:gd name="T2" fmla="*/ 28 w 33"/>
                <a:gd name="T3" fmla="*/ 26 h 26"/>
                <a:gd name="T4" fmla="*/ 33 w 33"/>
                <a:gd name="T5" fmla="*/ 24 h 26"/>
                <a:gd name="T6" fmla="*/ 28 w 33"/>
                <a:gd name="T7" fmla="*/ 0 h 26"/>
                <a:gd name="T8" fmla="*/ 7 w 33"/>
                <a:gd name="T9" fmla="*/ 0 h 26"/>
                <a:gd name="T10" fmla="*/ 0 w 33"/>
                <a:gd name="T11" fmla="*/ 24 h 26"/>
                <a:gd name="T12" fmla="*/ 4 w 33"/>
                <a:gd name="T13" fmla="*/ 26 h 26"/>
                <a:gd name="T14" fmla="*/ 4 w 33"/>
                <a:gd name="T15" fmla="*/ 26 h 26"/>
                <a:gd name="T16" fmla="*/ 28 w 33"/>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6">
                  <a:moveTo>
                    <a:pt x="28" y="26"/>
                  </a:moveTo>
                  <a:lnTo>
                    <a:pt x="28" y="26"/>
                  </a:lnTo>
                  <a:lnTo>
                    <a:pt x="33" y="24"/>
                  </a:lnTo>
                  <a:lnTo>
                    <a:pt x="28" y="0"/>
                  </a:lnTo>
                  <a:lnTo>
                    <a:pt x="7" y="0"/>
                  </a:lnTo>
                  <a:lnTo>
                    <a:pt x="0" y="24"/>
                  </a:lnTo>
                  <a:lnTo>
                    <a:pt x="4" y="26"/>
                  </a:lnTo>
                  <a:lnTo>
                    <a:pt x="4" y="26"/>
                  </a:lnTo>
                  <a:lnTo>
                    <a:pt x="28"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18" name="Freeform 221"/>
            <p:cNvSpPr/>
            <p:nvPr/>
          </p:nvSpPr>
          <p:spPr bwMode="auto">
            <a:xfrm>
              <a:off x="4043998" y="2109916"/>
              <a:ext cx="35782" cy="108428"/>
            </a:xfrm>
            <a:custGeom>
              <a:avLst/>
              <a:gdLst>
                <a:gd name="T0" fmla="*/ 12 w 14"/>
                <a:gd name="T1" fmla="*/ 0 h 42"/>
                <a:gd name="T2" fmla="*/ 12 w 14"/>
                <a:gd name="T3" fmla="*/ 0 h 42"/>
                <a:gd name="T4" fmla="*/ 2 w 14"/>
                <a:gd name="T5" fmla="*/ 0 h 42"/>
                <a:gd name="T6" fmla="*/ 2 w 14"/>
                <a:gd name="T7" fmla="*/ 0 h 42"/>
                <a:gd name="T8" fmla="*/ 0 w 14"/>
                <a:gd name="T9" fmla="*/ 41 h 42"/>
                <a:gd name="T10" fmla="*/ 0 w 14"/>
                <a:gd name="T11" fmla="*/ 41 h 42"/>
                <a:gd name="T12" fmla="*/ 7 w 14"/>
                <a:gd name="T13" fmla="*/ 42 h 42"/>
                <a:gd name="T14" fmla="*/ 14 w 14"/>
                <a:gd name="T15" fmla="*/ 41 h 42"/>
                <a:gd name="T16" fmla="*/ 14 w 14"/>
                <a:gd name="T17" fmla="*/ 41 h 42"/>
                <a:gd name="T18" fmla="*/ 12 w 14"/>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2">
                  <a:moveTo>
                    <a:pt x="12" y="0"/>
                  </a:moveTo>
                  <a:cubicBezTo>
                    <a:pt x="12" y="0"/>
                    <a:pt x="12" y="0"/>
                    <a:pt x="12" y="0"/>
                  </a:cubicBezTo>
                  <a:cubicBezTo>
                    <a:pt x="2" y="0"/>
                    <a:pt x="2" y="0"/>
                    <a:pt x="2" y="0"/>
                  </a:cubicBezTo>
                  <a:cubicBezTo>
                    <a:pt x="2" y="0"/>
                    <a:pt x="2" y="0"/>
                    <a:pt x="2" y="0"/>
                  </a:cubicBezTo>
                  <a:cubicBezTo>
                    <a:pt x="0" y="41"/>
                    <a:pt x="0" y="41"/>
                    <a:pt x="0" y="41"/>
                  </a:cubicBezTo>
                  <a:cubicBezTo>
                    <a:pt x="0" y="41"/>
                    <a:pt x="0" y="41"/>
                    <a:pt x="0" y="41"/>
                  </a:cubicBezTo>
                  <a:cubicBezTo>
                    <a:pt x="3" y="42"/>
                    <a:pt x="5" y="42"/>
                    <a:pt x="7" y="42"/>
                  </a:cubicBezTo>
                  <a:cubicBezTo>
                    <a:pt x="10" y="42"/>
                    <a:pt x="12" y="42"/>
                    <a:pt x="14" y="41"/>
                  </a:cubicBezTo>
                  <a:cubicBezTo>
                    <a:pt x="14" y="41"/>
                    <a:pt x="14" y="41"/>
                    <a:pt x="14" y="41"/>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19" name="Freeform 222"/>
            <p:cNvSpPr/>
            <p:nvPr/>
          </p:nvSpPr>
          <p:spPr bwMode="auto">
            <a:xfrm>
              <a:off x="3826056" y="2032933"/>
              <a:ext cx="460821" cy="238542"/>
            </a:xfrm>
            <a:custGeom>
              <a:avLst/>
              <a:gdLst>
                <a:gd name="T0" fmla="*/ 92 w 180"/>
                <a:gd name="T1" fmla="*/ 93 h 93"/>
                <a:gd name="T2" fmla="*/ 0 w 180"/>
                <a:gd name="T3" fmla="*/ 0 h 93"/>
                <a:gd name="T4" fmla="*/ 23 w 180"/>
                <a:gd name="T5" fmla="*/ 0 h 93"/>
                <a:gd name="T6" fmla="*/ 92 w 180"/>
                <a:gd name="T7" fmla="*/ 70 h 93"/>
                <a:gd name="T8" fmla="*/ 158 w 180"/>
                <a:gd name="T9" fmla="*/ 22 h 93"/>
                <a:gd name="T10" fmla="*/ 180 w 180"/>
                <a:gd name="T11" fmla="*/ 30 h 93"/>
                <a:gd name="T12" fmla="*/ 92 w 180"/>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180" h="93">
                  <a:moveTo>
                    <a:pt x="92" y="93"/>
                  </a:moveTo>
                  <a:cubicBezTo>
                    <a:pt x="41" y="93"/>
                    <a:pt x="0" y="51"/>
                    <a:pt x="0" y="0"/>
                  </a:cubicBezTo>
                  <a:cubicBezTo>
                    <a:pt x="23" y="0"/>
                    <a:pt x="23" y="0"/>
                    <a:pt x="23" y="0"/>
                  </a:cubicBezTo>
                  <a:cubicBezTo>
                    <a:pt x="23" y="39"/>
                    <a:pt x="54" y="70"/>
                    <a:pt x="92" y="70"/>
                  </a:cubicBezTo>
                  <a:cubicBezTo>
                    <a:pt x="122" y="70"/>
                    <a:pt x="149" y="51"/>
                    <a:pt x="158" y="22"/>
                  </a:cubicBezTo>
                  <a:cubicBezTo>
                    <a:pt x="180" y="30"/>
                    <a:pt x="180" y="30"/>
                    <a:pt x="180" y="30"/>
                  </a:cubicBezTo>
                  <a:cubicBezTo>
                    <a:pt x="168" y="67"/>
                    <a:pt x="132" y="93"/>
                    <a:pt x="92"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20" name="Freeform 223"/>
            <p:cNvSpPr/>
            <p:nvPr/>
          </p:nvSpPr>
          <p:spPr bwMode="auto">
            <a:xfrm>
              <a:off x="3787022" y="1979802"/>
              <a:ext cx="133367" cy="66142"/>
            </a:xfrm>
            <a:custGeom>
              <a:avLst/>
              <a:gdLst>
                <a:gd name="T0" fmla="*/ 123 w 123"/>
                <a:gd name="T1" fmla="*/ 61 h 61"/>
                <a:gd name="T2" fmla="*/ 62 w 123"/>
                <a:gd name="T3" fmla="*/ 0 h 61"/>
                <a:gd name="T4" fmla="*/ 0 w 123"/>
                <a:gd name="T5" fmla="*/ 61 h 61"/>
                <a:gd name="T6" fmla="*/ 123 w 123"/>
                <a:gd name="T7" fmla="*/ 61 h 61"/>
              </a:gdLst>
              <a:ahLst/>
              <a:cxnLst>
                <a:cxn ang="0">
                  <a:pos x="T0" y="T1"/>
                </a:cxn>
                <a:cxn ang="0">
                  <a:pos x="T2" y="T3"/>
                </a:cxn>
                <a:cxn ang="0">
                  <a:pos x="T4" y="T5"/>
                </a:cxn>
                <a:cxn ang="0">
                  <a:pos x="T6" y="T7"/>
                </a:cxn>
              </a:cxnLst>
              <a:rect l="0" t="0" r="r" b="b"/>
              <a:pathLst>
                <a:path w="123" h="61">
                  <a:moveTo>
                    <a:pt x="123" y="61"/>
                  </a:moveTo>
                  <a:lnTo>
                    <a:pt x="62" y="0"/>
                  </a:lnTo>
                  <a:lnTo>
                    <a:pt x="0" y="61"/>
                  </a:lnTo>
                  <a:lnTo>
                    <a:pt x="1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21" name="Freeform 224"/>
            <p:cNvSpPr/>
            <p:nvPr/>
          </p:nvSpPr>
          <p:spPr bwMode="auto">
            <a:xfrm>
              <a:off x="3837984" y="1797643"/>
              <a:ext cx="461905" cy="235290"/>
            </a:xfrm>
            <a:custGeom>
              <a:avLst/>
              <a:gdLst>
                <a:gd name="T0" fmla="*/ 180 w 180"/>
                <a:gd name="T1" fmla="*/ 92 h 92"/>
                <a:gd name="T2" fmla="*/ 157 w 180"/>
                <a:gd name="T3" fmla="*/ 92 h 92"/>
                <a:gd name="T4" fmla="*/ 88 w 180"/>
                <a:gd name="T5" fmla="*/ 23 h 92"/>
                <a:gd name="T6" fmla="*/ 21 w 180"/>
                <a:gd name="T7" fmla="*/ 70 h 92"/>
                <a:gd name="T8" fmla="*/ 0 w 180"/>
                <a:gd name="T9" fmla="*/ 63 h 92"/>
                <a:gd name="T10" fmla="*/ 88 w 180"/>
                <a:gd name="T11" fmla="*/ 0 h 92"/>
                <a:gd name="T12" fmla="*/ 180 w 180"/>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180" h="92">
                  <a:moveTo>
                    <a:pt x="180" y="92"/>
                  </a:moveTo>
                  <a:cubicBezTo>
                    <a:pt x="157" y="92"/>
                    <a:pt x="157" y="92"/>
                    <a:pt x="157" y="92"/>
                  </a:cubicBezTo>
                  <a:cubicBezTo>
                    <a:pt x="157" y="54"/>
                    <a:pt x="126" y="23"/>
                    <a:pt x="88" y="23"/>
                  </a:cubicBezTo>
                  <a:cubicBezTo>
                    <a:pt x="57" y="23"/>
                    <a:pt x="31" y="42"/>
                    <a:pt x="21" y="70"/>
                  </a:cubicBezTo>
                  <a:cubicBezTo>
                    <a:pt x="0" y="63"/>
                    <a:pt x="0" y="63"/>
                    <a:pt x="0" y="63"/>
                  </a:cubicBezTo>
                  <a:cubicBezTo>
                    <a:pt x="12" y="25"/>
                    <a:pt x="48" y="0"/>
                    <a:pt x="88" y="0"/>
                  </a:cubicBezTo>
                  <a:cubicBezTo>
                    <a:pt x="139" y="0"/>
                    <a:pt x="180" y="41"/>
                    <a:pt x="180"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22" name="Freeform 225"/>
            <p:cNvSpPr/>
            <p:nvPr/>
          </p:nvSpPr>
          <p:spPr bwMode="auto">
            <a:xfrm>
              <a:off x="4202303" y="2021005"/>
              <a:ext cx="135536" cy="68310"/>
            </a:xfrm>
            <a:custGeom>
              <a:avLst/>
              <a:gdLst>
                <a:gd name="T0" fmla="*/ 0 w 125"/>
                <a:gd name="T1" fmla="*/ 0 h 63"/>
                <a:gd name="T2" fmla="*/ 64 w 125"/>
                <a:gd name="T3" fmla="*/ 63 h 63"/>
                <a:gd name="T4" fmla="*/ 125 w 125"/>
                <a:gd name="T5" fmla="*/ 0 h 63"/>
                <a:gd name="T6" fmla="*/ 0 w 125"/>
                <a:gd name="T7" fmla="*/ 0 h 63"/>
              </a:gdLst>
              <a:ahLst/>
              <a:cxnLst>
                <a:cxn ang="0">
                  <a:pos x="T0" y="T1"/>
                </a:cxn>
                <a:cxn ang="0">
                  <a:pos x="T2" y="T3"/>
                </a:cxn>
                <a:cxn ang="0">
                  <a:pos x="T4" y="T5"/>
                </a:cxn>
                <a:cxn ang="0">
                  <a:pos x="T6" y="T7"/>
                </a:cxn>
              </a:cxnLst>
              <a:rect l="0" t="0" r="r" b="b"/>
              <a:pathLst>
                <a:path w="125" h="63">
                  <a:moveTo>
                    <a:pt x="0" y="0"/>
                  </a:moveTo>
                  <a:lnTo>
                    <a:pt x="64" y="63"/>
                  </a:lnTo>
                  <a:lnTo>
                    <a:pt x="12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grpSp>
      <p:grpSp>
        <p:nvGrpSpPr>
          <p:cNvPr id="23" name="组合 22"/>
          <p:cNvGrpSpPr/>
          <p:nvPr/>
        </p:nvGrpSpPr>
        <p:grpSpPr>
          <a:xfrm>
            <a:off x="6453429" y="3570816"/>
            <a:ext cx="535639" cy="348055"/>
            <a:chOff x="7058307" y="1859447"/>
            <a:chExt cx="535637" cy="348055"/>
          </a:xfrm>
          <a:solidFill>
            <a:schemeClr val="accent2"/>
          </a:solidFill>
        </p:grpSpPr>
        <p:sp>
          <p:nvSpPr>
            <p:cNvPr id="24" name="Rectangle 240"/>
            <p:cNvSpPr>
              <a:spLocks noChangeArrowheads="1"/>
            </p:cNvSpPr>
            <p:nvPr/>
          </p:nvSpPr>
          <p:spPr bwMode="auto">
            <a:xfrm>
              <a:off x="7112521" y="1997151"/>
              <a:ext cx="127945" cy="108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25" name="Rectangle 241"/>
            <p:cNvSpPr>
              <a:spLocks noChangeArrowheads="1"/>
            </p:cNvSpPr>
            <p:nvPr/>
          </p:nvSpPr>
          <p:spPr bwMode="auto">
            <a:xfrm>
              <a:off x="7112521" y="2038354"/>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26" name="Rectangle 242"/>
            <p:cNvSpPr>
              <a:spLocks noChangeArrowheads="1"/>
            </p:cNvSpPr>
            <p:nvPr/>
          </p:nvSpPr>
          <p:spPr bwMode="auto">
            <a:xfrm>
              <a:off x="7112521" y="2079556"/>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27" name="Rectangle 243"/>
            <p:cNvSpPr>
              <a:spLocks noChangeArrowheads="1"/>
            </p:cNvSpPr>
            <p:nvPr/>
          </p:nvSpPr>
          <p:spPr bwMode="auto">
            <a:xfrm>
              <a:off x="7112521" y="2120759"/>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28" name="Freeform 244"/>
            <p:cNvSpPr/>
            <p:nvPr/>
          </p:nvSpPr>
          <p:spPr bwMode="auto">
            <a:xfrm>
              <a:off x="7428047" y="2038354"/>
              <a:ext cx="24939" cy="71563"/>
            </a:xfrm>
            <a:custGeom>
              <a:avLst/>
              <a:gdLst>
                <a:gd name="T0" fmla="*/ 4 w 10"/>
                <a:gd name="T1" fmla="*/ 28 h 28"/>
                <a:gd name="T2" fmla="*/ 10 w 10"/>
                <a:gd name="T3" fmla="*/ 25 h 28"/>
                <a:gd name="T4" fmla="*/ 10 w 10"/>
                <a:gd name="T5" fmla="*/ 3 h 28"/>
                <a:gd name="T6" fmla="*/ 1 w 10"/>
                <a:gd name="T7" fmla="*/ 0 h 28"/>
                <a:gd name="T8" fmla="*/ 0 w 10"/>
                <a:gd name="T9" fmla="*/ 0 h 28"/>
                <a:gd name="T10" fmla="*/ 0 w 10"/>
                <a:gd name="T11" fmla="*/ 28 h 28"/>
                <a:gd name="T12" fmla="*/ 1 w 10"/>
                <a:gd name="T13" fmla="*/ 28 h 28"/>
                <a:gd name="T14" fmla="*/ 4 w 10"/>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8">
                  <a:moveTo>
                    <a:pt x="4" y="28"/>
                  </a:moveTo>
                  <a:cubicBezTo>
                    <a:pt x="6" y="27"/>
                    <a:pt x="8" y="26"/>
                    <a:pt x="10" y="25"/>
                  </a:cubicBezTo>
                  <a:cubicBezTo>
                    <a:pt x="10" y="3"/>
                    <a:pt x="10" y="3"/>
                    <a:pt x="10" y="3"/>
                  </a:cubicBezTo>
                  <a:cubicBezTo>
                    <a:pt x="7" y="1"/>
                    <a:pt x="4" y="0"/>
                    <a:pt x="1" y="0"/>
                  </a:cubicBezTo>
                  <a:cubicBezTo>
                    <a:pt x="0" y="0"/>
                    <a:pt x="0" y="0"/>
                    <a:pt x="0" y="0"/>
                  </a:cubicBezTo>
                  <a:cubicBezTo>
                    <a:pt x="0" y="28"/>
                    <a:pt x="0" y="28"/>
                    <a:pt x="0" y="28"/>
                  </a:cubicBezTo>
                  <a:cubicBezTo>
                    <a:pt x="0" y="28"/>
                    <a:pt x="0" y="28"/>
                    <a:pt x="1" y="28"/>
                  </a:cubicBezTo>
                  <a:cubicBezTo>
                    <a:pt x="2" y="28"/>
                    <a:pt x="3" y="28"/>
                    <a:pt x="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29" name="Freeform 245"/>
            <p:cNvSpPr>
              <a:spLocks noEditPoints="1"/>
            </p:cNvSpPr>
            <p:nvPr/>
          </p:nvSpPr>
          <p:spPr bwMode="auto">
            <a:xfrm>
              <a:off x="7058307" y="1859447"/>
              <a:ext cx="394679" cy="348055"/>
            </a:xfrm>
            <a:custGeom>
              <a:avLst/>
              <a:gdLst>
                <a:gd name="T0" fmla="*/ 145 w 154"/>
                <a:gd name="T1" fmla="*/ 125 h 136"/>
                <a:gd name="T2" fmla="*/ 144 w 154"/>
                <a:gd name="T3" fmla="*/ 125 h 136"/>
                <a:gd name="T4" fmla="*/ 144 w 154"/>
                <a:gd name="T5" fmla="*/ 127 h 136"/>
                <a:gd name="T6" fmla="*/ 10 w 154"/>
                <a:gd name="T7" fmla="*/ 127 h 136"/>
                <a:gd name="T8" fmla="*/ 10 w 154"/>
                <a:gd name="T9" fmla="*/ 34 h 136"/>
                <a:gd name="T10" fmla="*/ 144 w 154"/>
                <a:gd name="T11" fmla="*/ 34 h 136"/>
                <a:gd name="T12" fmla="*/ 144 w 154"/>
                <a:gd name="T13" fmla="*/ 43 h 136"/>
                <a:gd name="T14" fmla="*/ 145 w 154"/>
                <a:gd name="T15" fmla="*/ 43 h 136"/>
                <a:gd name="T16" fmla="*/ 154 w 154"/>
                <a:gd name="T17" fmla="*/ 44 h 136"/>
                <a:gd name="T18" fmla="*/ 154 w 154"/>
                <a:gd name="T19" fmla="*/ 5 h 136"/>
                <a:gd name="T20" fmla="*/ 149 w 154"/>
                <a:gd name="T21" fmla="*/ 0 h 136"/>
                <a:gd name="T22" fmla="*/ 5 w 154"/>
                <a:gd name="T23" fmla="*/ 0 h 136"/>
                <a:gd name="T24" fmla="*/ 0 w 154"/>
                <a:gd name="T25" fmla="*/ 5 h 136"/>
                <a:gd name="T26" fmla="*/ 0 w 154"/>
                <a:gd name="T27" fmla="*/ 132 h 136"/>
                <a:gd name="T28" fmla="*/ 5 w 154"/>
                <a:gd name="T29" fmla="*/ 136 h 136"/>
                <a:gd name="T30" fmla="*/ 149 w 154"/>
                <a:gd name="T31" fmla="*/ 136 h 136"/>
                <a:gd name="T32" fmla="*/ 154 w 154"/>
                <a:gd name="T33" fmla="*/ 132 h 136"/>
                <a:gd name="T34" fmla="*/ 154 w 154"/>
                <a:gd name="T35" fmla="*/ 124 h 136"/>
                <a:gd name="T36" fmla="*/ 145 w 154"/>
                <a:gd name="T37" fmla="*/ 125 h 136"/>
                <a:gd name="T38" fmla="*/ 137 w 154"/>
                <a:gd name="T39" fmla="*/ 10 h 136"/>
                <a:gd name="T40" fmla="*/ 144 w 154"/>
                <a:gd name="T41" fmla="*/ 17 h 136"/>
                <a:gd name="T42" fmla="*/ 137 w 154"/>
                <a:gd name="T43" fmla="*/ 23 h 136"/>
                <a:gd name="T44" fmla="*/ 131 w 154"/>
                <a:gd name="T45" fmla="*/ 17 h 136"/>
                <a:gd name="T46" fmla="*/ 137 w 154"/>
                <a:gd name="T47" fmla="*/ 10 h 136"/>
                <a:gd name="T48" fmla="*/ 118 w 154"/>
                <a:gd name="T49" fmla="*/ 10 h 136"/>
                <a:gd name="T50" fmla="*/ 125 w 154"/>
                <a:gd name="T51" fmla="*/ 17 h 136"/>
                <a:gd name="T52" fmla="*/ 118 w 154"/>
                <a:gd name="T53" fmla="*/ 23 h 136"/>
                <a:gd name="T54" fmla="*/ 112 w 154"/>
                <a:gd name="T55" fmla="*/ 17 h 136"/>
                <a:gd name="T56" fmla="*/ 118 w 154"/>
                <a:gd name="T57" fmla="*/ 10 h 136"/>
                <a:gd name="T58" fmla="*/ 99 w 154"/>
                <a:gd name="T59" fmla="*/ 10 h 136"/>
                <a:gd name="T60" fmla="*/ 106 w 154"/>
                <a:gd name="T61" fmla="*/ 17 h 136"/>
                <a:gd name="T62" fmla="*/ 99 w 154"/>
                <a:gd name="T63" fmla="*/ 23 h 136"/>
                <a:gd name="T64" fmla="*/ 93 w 154"/>
                <a:gd name="T65" fmla="*/ 17 h 136"/>
                <a:gd name="T66" fmla="*/ 99 w 154"/>
                <a:gd name="T67" fmla="*/ 1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36">
                  <a:moveTo>
                    <a:pt x="145" y="125"/>
                  </a:moveTo>
                  <a:cubicBezTo>
                    <a:pt x="144" y="125"/>
                    <a:pt x="144" y="125"/>
                    <a:pt x="144" y="125"/>
                  </a:cubicBezTo>
                  <a:cubicBezTo>
                    <a:pt x="144" y="127"/>
                    <a:pt x="144" y="127"/>
                    <a:pt x="144" y="127"/>
                  </a:cubicBezTo>
                  <a:cubicBezTo>
                    <a:pt x="10" y="127"/>
                    <a:pt x="10" y="127"/>
                    <a:pt x="10" y="127"/>
                  </a:cubicBezTo>
                  <a:cubicBezTo>
                    <a:pt x="10" y="34"/>
                    <a:pt x="10" y="34"/>
                    <a:pt x="10" y="34"/>
                  </a:cubicBezTo>
                  <a:cubicBezTo>
                    <a:pt x="144" y="34"/>
                    <a:pt x="144" y="34"/>
                    <a:pt x="144" y="34"/>
                  </a:cubicBezTo>
                  <a:cubicBezTo>
                    <a:pt x="144" y="43"/>
                    <a:pt x="144" y="43"/>
                    <a:pt x="144" y="43"/>
                  </a:cubicBezTo>
                  <a:cubicBezTo>
                    <a:pt x="144" y="43"/>
                    <a:pt x="144" y="43"/>
                    <a:pt x="145" y="43"/>
                  </a:cubicBezTo>
                  <a:cubicBezTo>
                    <a:pt x="148" y="43"/>
                    <a:pt x="151" y="43"/>
                    <a:pt x="154" y="44"/>
                  </a:cubicBezTo>
                  <a:cubicBezTo>
                    <a:pt x="154" y="5"/>
                    <a:pt x="154" y="5"/>
                    <a:pt x="154" y="5"/>
                  </a:cubicBezTo>
                  <a:cubicBezTo>
                    <a:pt x="154" y="2"/>
                    <a:pt x="152" y="0"/>
                    <a:pt x="149" y="0"/>
                  </a:cubicBezTo>
                  <a:cubicBezTo>
                    <a:pt x="5" y="0"/>
                    <a:pt x="5" y="0"/>
                    <a:pt x="5" y="0"/>
                  </a:cubicBezTo>
                  <a:cubicBezTo>
                    <a:pt x="2" y="0"/>
                    <a:pt x="0" y="2"/>
                    <a:pt x="0" y="5"/>
                  </a:cubicBezTo>
                  <a:cubicBezTo>
                    <a:pt x="0" y="132"/>
                    <a:pt x="0" y="132"/>
                    <a:pt x="0" y="132"/>
                  </a:cubicBezTo>
                  <a:cubicBezTo>
                    <a:pt x="0" y="134"/>
                    <a:pt x="2" y="136"/>
                    <a:pt x="5" y="136"/>
                  </a:cubicBezTo>
                  <a:cubicBezTo>
                    <a:pt x="149" y="136"/>
                    <a:pt x="149" y="136"/>
                    <a:pt x="149" y="136"/>
                  </a:cubicBezTo>
                  <a:cubicBezTo>
                    <a:pt x="152" y="136"/>
                    <a:pt x="154" y="134"/>
                    <a:pt x="154" y="132"/>
                  </a:cubicBezTo>
                  <a:cubicBezTo>
                    <a:pt x="154" y="124"/>
                    <a:pt x="154" y="124"/>
                    <a:pt x="154" y="124"/>
                  </a:cubicBezTo>
                  <a:cubicBezTo>
                    <a:pt x="151" y="124"/>
                    <a:pt x="148" y="125"/>
                    <a:pt x="145" y="125"/>
                  </a:cubicBezTo>
                  <a:close/>
                  <a:moveTo>
                    <a:pt x="137" y="10"/>
                  </a:moveTo>
                  <a:cubicBezTo>
                    <a:pt x="141" y="10"/>
                    <a:pt x="144" y="13"/>
                    <a:pt x="144" y="17"/>
                  </a:cubicBezTo>
                  <a:cubicBezTo>
                    <a:pt x="144" y="20"/>
                    <a:pt x="141" y="23"/>
                    <a:pt x="137" y="23"/>
                  </a:cubicBezTo>
                  <a:cubicBezTo>
                    <a:pt x="134" y="23"/>
                    <a:pt x="131" y="20"/>
                    <a:pt x="131" y="17"/>
                  </a:cubicBezTo>
                  <a:cubicBezTo>
                    <a:pt x="131" y="13"/>
                    <a:pt x="134" y="10"/>
                    <a:pt x="137" y="10"/>
                  </a:cubicBezTo>
                  <a:close/>
                  <a:moveTo>
                    <a:pt x="118" y="10"/>
                  </a:moveTo>
                  <a:cubicBezTo>
                    <a:pt x="122" y="10"/>
                    <a:pt x="125" y="13"/>
                    <a:pt x="125" y="17"/>
                  </a:cubicBezTo>
                  <a:cubicBezTo>
                    <a:pt x="125" y="20"/>
                    <a:pt x="122" y="23"/>
                    <a:pt x="118" y="23"/>
                  </a:cubicBezTo>
                  <a:cubicBezTo>
                    <a:pt x="115" y="23"/>
                    <a:pt x="112" y="20"/>
                    <a:pt x="112" y="17"/>
                  </a:cubicBezTo>
                  <a:cubicBezTo>
                    <a:pt x="112" y="13"/>
                    <a:pt x="115" y="10"/>
                    <a:pt x="118" y="10"/>
                  </a:cubicBezTo>
                  <a:close/>
                  <a:moveTo>
                    <a:pt x="99" y="10"/>
                  </a:moveTo>
                  <a:cubicBezTo>
                    <a:pt x="103" y="10"/>
                    <a:pt x="106" y="13"/>
                    <a:pt x="106" y="17"/>
                  </a:cubicBezTo>
                  <a:cubicBezTo>
                    <a:pt x="106" y="20"/>
                    <a:pt x="103" y="23"/>
                    <a:pt x="99" y="23"/>
                  </a:cubicBezTo>
                  <a:cubicBezTo>
                    <a:pt x="96" y="23"/>
                    <a:pt x="93" y="20"/>
                    <a:pt x="93" y="17"/>
                  </a:cubicBezTo>
                  <a:cubicBezTo>
                    <a:pt x="93" y="13"/>
                    <a:pt x="96" y="10"/>
                    <a:pt x="9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30" name="Freeform 246"/>
            <p:cNvSpPr>
              <a:spLocks noEditPoints="1"/>
            </p:cNvSpPr>
            <p:nvPr/>
          </p:nvSpPr>
          <p:spPr bwMode="auto">
            <a:xfrm>
              <a:off x="7335884" y="1979802"/>
              <a:ext cx="258060" cy="210351"/>
            </a:xfrm>
            <a:custGeom>
              <a:avLst/>
              <a:gdLst>
                <a:gd name="T0" fmla="*/ 96 w 101"/>
                <a:gd name="T1" fmla="*/ 68 h 82"/>
                <a:gd name="T2" fmla="*/ 77 w 101"/>
                <a:gd name="T3" fmla="*/ 55 h 82"/>
                <a:gd name="T4" fmla="*/ 71 w 101"/>
                <a:gd name="T5" fmla="*/ 54 h 82"/>
                <a:gd name="T6" fmla="*/ 69 w 101"/>
                <a:gd name="T7" fmla="*/ 55 h 82"/>
                <a:gd name="T8" fmla="*/ 66 w 101"/>
                <a:gd name="T9" fmla="*/ 53 h 82"/>
                <a:gd name="T10" fmla="*/ 69 w 101"/>
                <a:gd name="T11" fmla="*/ 29 h 82"/>
                <a:gd name="T12" fmla="*/ 29 w 101"/>
                <a:gd name="T13" fmla="*/ 4 h 82"/>
                <a:gd name="T14" fmla="*/ 4 w 101"/>
                <a:gd name="T15" fmla="*/ 45 h 82"/>
                <a:gd name="T16" fmla="*/ 45 w 101"/>
                <a:gd name="T17" fmla="*/ 70 h 82"/>
                <a:gd name="T18" fmla="*/ 62 w 101"/>
                <a:gd name="T19" fmla="*/ 59 h 82"/>
                <a:gd name="T20" fmla="*/ 66 w 101"/>
                <a:gd name="T21" fmla="*/ 61 h 82"/>
                <a:gd name="T22" fmla="*/ 69 w 101"/>
                <a:gd name="T23" fmla="*/ 68 h 82"/>
                <a:gd name="T24" fmla="*/ 88 w 101"/>
                <a:gd name="T25" fmla="*/ 80 h 82"/>
                <a:gd name="T26" fmla="*/ 94 w 101"/>
                <a:gd name="T27" fmla="*/ 81 h 82"/>
                <a:gd name="T28" fmla="*/ 99 w 101"/>
                <a:gd name="T29" fmla="*/ 78 h 82"/>
                <a:gd name="T30" fmla="*/ 96 w 101"/>
                <a:gd name="T31" fmla="*/ 68 h 82"/>
                <a:gd name="T32" fmla="*/ 42 w 101"/>
                <a:gd name="T33" fmla="*/ 58 h 82"/>
                <a:gd name="T34" fmla="*/ 16 w 101"/>
                <a:gd name="T35" fmla="*/ 42 h 82"/>
                <a:gd name="T36" fmla="*/ 32 w 101"/>
                <a:gd name="T37" fmla="*/ 16 h 82"/>
                <a:gd name="T38" fmla="*/ 58 w 101"/>
                <a:gd name="T39" fmla="*/ 32 h 82"/>
                <a:gd name="T40" fmla="*/ 42 w 101"/>
                <a:gd name="T4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82">
                  <a:moveTo>
                    <a:pt x="96" y="68"/>
                  </a:moveTo>
                  <a:cubicBezTo>
                    <a:pt x="77" y="55"/>
                    <a:pt x="77" y="55"/>
                    <a:pt x="77" y="55"/>
                  </a:cubicBezTo>
                  <a:cubicBezTo>
                    <a:pt x="75" y="54"/>
                    <a:pt x="73" y="54"/>
                    <a:pt x="71" y="54"/>
                  </a:cubicBezTo>
                  <a:cubicBezTo>
                    <a:pt x="71" y="54"/>
                    <a:pt x="70" y="55"/>
                    <a:pt x="69" y="55"/>
                  </a:cubicBezTo>
                  <a:cubicBezTo>
                    <a:pt x="66" y="53"/>
                    <a:pt x="66" y="53"/>
                    <a:pt x="66" y="53"/>
                  </a:cubicBezTo>
                  <a:cubicBezTo>
                    <a:pt x="70" y="46"/>
                    <a:pt x="71" y="37"/>
                    <a:pt x="69" y="29"/>
                  </a:cubicBezTo>
                  <a:cubicBezTo>
                    <a:pt x="65" y="11"/>
                    <a:pt x="47" y="0"/>
                    <a:pt x="29" y="4"/>
                  </a:cubicBezTo>
                  <a:cubicBezTo>
                    <a:pt x="11" y="9"/>
                    <a:pt x="0" y="27"/>
                    <a:pt x="4" y="45"/>
                  </a:cubicBezTo>
                  <a:cubicBezTo>
                    <a:pt x="8" y="63"/>
                    <a:pt x="27" y="74"/>
                    <a:pt x="45" y="70"/>
                  </a:cubicBezTo>
                  <a:cubicBezTo>
                    <a:pt x="52" y="68"/>
                    <a:pt x="58" y="64"/>
                    <a:pt x="62" y="59"/>
                  </a:cubicBezTo>
                  <a:cubicBezTo>
                    <a:pt x="66" y="61"/>
                    <a:pt x="66" y="61"/>
                    <a:pt x="66" y="61"/>
                  </a:cubicBezTo>
                  <a:cubicBezTo>
                    <a:pt x="65" y="63"/>
                    <a:pt x="67" y="66"/>
                    <a:pt x="69" y="68"/>
                  </a:cubicBezTo>
                  <a:cubicBezTo>
                    <a:pt x="88" y="80"/>
                    <a:pt x="88" y="80"/>
                    <a:pt x="88" y="80"/>
                  </a:cubicBezTo>
                  <a:cubicBezTo>
                    <a:pt x="90" y="81"/>
                    <a:pt x="92" y="82"/>
                    <a:pt x="94" y="81"/>
                  </a:cubicBezTo>
                  <a:cubicBezTo>
                    <a:pt x="96" y="81"/>
                    <a:pt x="98" y="80"/>
                    <a:pt x="99" y="78"/>
                  </a:cubicBezTo>
                  <a:cubicBezTo>
                    <a:pt x="101" y="75"/>
                    <a:pt x="100" y="70"/>
                    <a:pt x="96" y="68"/>
                  </a:cubicBezTo>
                  <a:close/>
                  <a:moveTo>
                    <a:pt x="42" y="58"/>
                  </a:moveTo>
                  <a:cubicBezTo>
                    <a:pt x="30" y="61"/>
                    <a:pt x="19" y="54"/>
                    <a:pt x="16" y="42"/>
                  </a:cubicBezTo>
                  <a:cubicBezTo>
                    <a:pt x="13" y="30"/>
                    <a:pt x="20" y="19"/>
                    <a:pt x="32" y="16"/>
                  </a:cubicBezTo>
                  <a:cubicBezTo>
                    <a:pt x="43" y="13"/>
                    <a:pt x="55" y="20"/>
                    <a:pt x="58" y="32"/>
                  </a:cubicBezTo>
                  <a:cubicBezTo>
                    <a:pt x="60" y="43"/>
                    <a:pt x="53" y="55"/>
                    <a:pt x="42"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grpSp>
      <p:grpSp>
        <p:nvGrpSpPr>
          <p:cNvPr id="31" name="组合 30"/>
          <p:cNvGrpSpPr/>
          <p:nvPr/>
        </p:nvGrpSpPr>
        <p:grpSpPr>
          <a:xfrm>
            <a:off x="4953568" y="4398227"/>
            <a:ext cx="535637" cy="394676"/>
            <a:chOff x="5958843" y="1820413"/>
            <a:chExt cx="535637" cy="394680"/>
          </a:xfrm>
          <a:solidFill>
            <a:schemeClr val="accent3"/>
          </a:solidFill>
        </p:grpSpPr>
        <p:sp>
          <p:nvSpPr>
            <p:cNvPr id="32" name="Freeform 248"/>
            <p:cNvSpPr/>
            <p:nvPr/>
          </p:nvSpPr>
          <p:spPr bwMode="auto">
            <a:xfrm>
              <a:off x="5958843" y="1820413"/>
              <a:ext cx="376247" cy="358898"/>
            </a:xfrm>
            <a:custGeom>
              <a:avLst/>
              <a:gdLst>
                <a:gd name="T0" fmla="*/ 61 w 147"/>
                <a:gd name="T1" fmla="*/ 105 h 140"/>
                <a:gd name="T2" fmla="*/ 54 w 147"/>
                <a:gd name="T3" fmla="*/ 103 h 140"/>
                <a:gd name="T4" fmla="*/ 53 w 147"/>
                <a:gd name="T5" fmla="*/ 103 h 140"/>
                <a:gd name="T6" fmla="*/ 52 w 147"/>
                <a:gd name="T7" fmla="*/ 103 h 140"/>
                <a:gd name="T8" fmla="*/ 33 w 147"/>
                <a:gd name="T9" fmla="*/ 111 h 140"/>
                <a:gd name="T10" fmla="*/ 38 w 147"/>
                <a:gd name="T11" fmla="*/ 97 h 140"/>
                <a:gd name="T12" fmla="*/ 34 w 147"/>
                <a:gd name="T13" fmla="*/ 94 h 140"/>
                <a:gd name="T14" fmla="*/ 13 w 147"/>
                <a:gd name="T15" fmla="*/ 60 h 140"/>
                <a:gd name="T16" fmla="*/ 79 w 147"/>
                <a:gd name="T17" fmla="*/ 13 h 140"/>
                <a:gd name="T18" fmla="*/ 128 w 147"/>
                <a:gd name="T19" fmla="*/ 29 h 140"/>
                <a:gd name="T20" fmla="*/ 137 w 147"/>
                <a:gd name="T21" fmla="*/ 29 h 140"/>
                <a:gd name="T22" fmla="*/ 147 w 147"/>
                <a:gd name="T23" fmla="*/ 29 h 140"/>
                <a:gd name="T24" fmla="*/ 79 w 147"/>
                <a:gd name="T25" fmla="*/ 0 h 140"/>
                <a:gd name="T26" fmla="*/ 0 w 147"/>
                <a:gd name="T27" fmla="*/ 60 h 140"/>
                <a:gd name="T28" fmla="*/ 22 w 147"/>
                <a:gd name="T29" fmla="*/ 102 h 140"/>
                <a:gd name="T30" fmla="*/ 9 w 147"/>
                <a:gd name="T31" fmla="*/ 140 h 140"/>
                <a:gd name="T32" fmla="*/ 24 w 147"/>
                <a:gd name="T33" fmla="*/ 131 h 140"/>
                <a:gd name="T34" fmla="*/ 51 w 147"/>
                <a:gd name="T35" fmla="*/ 117 h 140"/>
                <a:gd name="T36" fmla="*/ 70 w 147"/>
                <a:gd name="T37" fmla="*/ 120 h 140"/>
                <a:gd name="T38" fmla="*/ 61 w 147"/>
                <a:gd name="T39" fmla="*/ 10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 h="140">
                  <a:moveTo>
                    <a:pt x="61" y="105"/>
                  </a:moveTo>
                  <a:cubicBezTo>
                    <a:pt x="59" y="105"/>
                    <a:pt x="56" y="104"/>
                    <a:pt x="54" y="103"/>
                  </a:cubicBezTo>
                  <a:cubicBezTo>
                    <a:pt x="53" y="103"/>
                    <a:pt x="53" y="103"/>
                    <a:pt x="53" y="103"/>
                  </a:cubicBezTo>
                  <a:cubicBezTo>
                    <a:pt x="52" y="103"/>
                    <a:pt x="52" y="103"/>
                    <a:pt x="52" y="103"/>
                  </a:cubicBezTo>
                  <a:cubicBezTo>
                    <a:pt x="50" y="103"/>
                    <a:pt x="48" y="103"/>
                    <a:pt x="33" y="111"/>
                  </a:cubicBezTo>
                  <a:cubicBezTo>
                    <a:pt x="38" y="97"/>
                    <a:pt x="38" y="97"/>
                    <a:pt x="38" y="97"/>
                  </a:cubicBezTo>
                  <a:cubicBezTo>
                    <a:pt x="34" y="94"/>
                    <a:pt x="34" y="94"/>
                    <a:pt x="34" y="94"/>
                  </a:cubicBezTo>
                  <a:cubicBezTo>
                    <a:pt x="21" y="85"/>
                    <a:pt x="13" y="73"/>
                    <a:pt x="13" y="60"/>
                  </a:cubicBezTo>
                  <a:cubicBezTo>
                    <a:pt x="13" y="34"/>
                    <a:pt x="43" y="13"/>
                    <a:pt x="79" y="13"/>
                  </a:cubicBezTo>
                  <a:cubicBezTo>
                    <a:pt x="99" y="13"/>
                    <a:pt x="116" y="19"/>
                    <a:pt x="128" y="29"/>
                  </a:cubicBezTo>
                  <a:cubicBezTo>
                    <a:pt x="131" y="29"/>
                    <a:pt x="134" y="29"/>
                    <a:pt x="137" y="29"/>
                  </a:cubicBezTo>
                  <a:cubicBezTo>
                    <a:pt x="140" y="29"/>
                    <a:pt x="143" y="29"/>
                    <a:pt x="147" y="29"/>
                  </a:cubicBezTo>
                  <a:cubicBezTo>
                    <a:pt x="133" y="12"/>
                    <a:pt x="108" y="0"/>
                    <a:pt x="79" y="0"/>
                  </a:cubicBezTo>
                  <a:cubicBezTo>
                    <a:pt x="35" y="0"/>
                    <a:pt x="0" y="27"/>
                    <a:pt x="0" y="60"/>
                  </a:cubicBezTo>
                  <a:cubicBezTo>
                    <a:pt x="0" y="76"/>
                    <a:pt x="8" y="91"/>
                    <a:pt x="22" y="102"/>
                  </a:cubicBezTo>
                  <a:cubicBezTo>
                    <a:pt x="9" y="140"/>
                    <a:pt x="9" y="140"/>
                    <a:pt x="9" y="140"/>
                  </a:cubicBezTo>
                  <a:cubicBezTo>
                    <a:pt x="24" y="131"/>
                    <a:pt x="24" y="131"/>
                    <a:pt x="24" y="131"/>
                  </a:cubicBezTo>
                  <a:cubicBezTo>
                    <a:pt x="35" y="125"/>
                    <a:pt x="47" y="118"/>
                    <a:pt x="51" y="117"/>
                  </a:cubicBezTo>
                  <a:cubicBezTo>
                    <a:pt x="57" y="118"/>
                    <a:pt x="63" y="119"/>
                    <a:pt x="70" y="120"/>
                  </a:cubicBezTo>
                  <a:cubicBezTo>
                    <a:pt x="66" y="115"/>
                    <a:pt x="63" y="110"/>
                    <a:pt x="61"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33" name="Freeform 249"/>
            <p:cNvSpPr>
              <a:spLocks noEditPoints="1"/>
            </p:cNvSpPr>
            <p:nvPr/>
          </p:nvSpPr>
          <p:spPr bwMode="auto">
            <a:xfrm>
              <a:off x="6125823" y="1912577"/>
              <a:ext cx="368657" cy="302516"/>
            </a:xfrm>
            <a:custGeom>
              <a:avLst/>
              <a:gdLst>
                <a:gd name="T0" fmla="*/ 144 w 144"/>
                <a:gd name="T1" fmla="*/ 53 h 118"/>
                <a:gd name="T2" fmla="*/ 72 w 144"/>
                <a:gd name="T3" fmla="*/ 0 h 118"/>
                <a:gd name="T4" fmla="*/ 0 w 144"/>
                <a:gd name="T5" fmla="*/ 53 h 118"/>
                <a:gd name="T6" fmla="*/ 72 w 144"/>
                <a:gd name="T7" fmla="*/ 107 h 118"/>
                <a:gd name="T8" fmla="*/ 99 w 144"/>
                <a:gd name="T9" fmla="*/ 103 h 118"/>
                <a:gd name="T10" fmla="*/ 130 w 144"/>
                <a:gd name="T11" fmla="*/ 118 h 118"/>
                <a:gd name="T12" fmla="*/ 121 w 144"/>
                <a:gd name="T13" fmla="*/ 93 h 118"/>
                <a:gd name="T14" fmla="*/ 144 w 144"/>
                <a:gd name="T15" fmla="*/ 53 h 118"/>
                <a:gd name="T16" fmla="*/ 44 w 144"/>
                <a:gd name="T17" fmla="*/ 61 h 118"/>
                <a:gd name="T18" fmla="*/ 38 w 144"/>
                <a:gd name="T19" fmla="*/ 57 h 118"/>
                <a:gd name="T20" fmla="*/ 31 w 144"/>
                <a:gd name="T21" fmla="*/ 61 h 118"/>
                <a:gd name="T22" fmla="*/ 33 w 144"/>
                <a:gd name="T23" fmla="*/ 53 h 118"/>
                <a:gd name="T24" fmla="*/ 27 w 144"/>
                <a:gd name="T25" fmla="*/ 48 h 118"/>
                <a:gd name="T26" fmla="*/ 35 w 144"/>
                <a:gd name="T27" fmla="*/ 47 h 118"/>
                <a:gd name="T28" fmla="*/ 38 w 144"/>
                <a:gd name="T29" fmla="*/ 41 h 118"/>
                <a:gd name="T30" fmla="*/ 41 w 144"/>
                <a:gd name="T31" fmla="*/ 47 h 118"/>
                <a:gd name="T32" fmla="*/ 48 w 144"/>
                <a:gd name="T33" fmla="*/ 48 h 118"/>
                <a:gd name="T34" fmla="*/ 43 w 144"/>
                <a:gd name="T35" fmla="*/ 53 h 118"/>
                <a:gd name="T36" fmla="*/ 44 w 144"/>
                <a:gd name="T37" fmla="*/ 61 h 118"/>
                <a:gd name="T38" fmla="*/ 82 w 144"/>
                <a:gd name="T39" fmla="*/ 64 h 118"/>
                <a:gd name="T40" fmla="*/ 72 w 144"/>
                <a:gd name="T41" fmla="*/ 58 h 118"/>
                <a:gd name="T42" fmla="*/ 62 w 144"/>
                <a:gd name="T43" fmla="*/ 64 h 118"/>
                <a:gd name="T44" fmla="*/ 64 w 144"/>
                <a:gd name="T45" fmla="*/ 52 h 118"/>
                <a:gd name="T46" fmla="*/ 56 w 144"/>
                <a:gd name="T47" fmla="*/ 44 h 118"/>
                <a:gd name="T48" fmla="*/ 67 w 144"/>
                <a:gd name="T49" fmla="*/ 43 h 118"/>
                <a:gd name="T50" fmla="*/ 72 w 144"/>
                <a:gd name="T51" fmla="*/ 33 h 118"/>
                <a:gd name="T52" fmla="*/ 77 w 144"/>
                <a:gd name="T53" fmla="*/ 43 h 118"/>
                <a:gd name="T54" fmla="*/ 88 w 144"/>
                <a:gd name="T55" fmla="*/ 44 h 118"/>
                <a:gd name="T56" fmla="*/ 80 w 144"/>
                <a:gd name="T57" fmla="*/ 52 h 118"/>
                <a:gd name="T58" fmla="*/ 82 w 144"/>
                <a:gd name="T59" fmla="*/ 64 h 118"/>
                <a:gd name="T60" fmla="*/ 112 w 144"/>
                <a:gd name="T61" fmla="*/ 61 h 118"/>
                <a:gd name="T62" fmla="*/ 106 w 144"/>
                <a:gd name="T63" fmla="*/ 57 h 118"/>
                <a:gd name="T64" fmla="*/ 99 w 144"/>
                <a:gd name="T65" fmla="*/ 61 h 118"/>
                <a:gd name="T66" fmla="*/ 101 w 144"/>
                <a:gd name="T67" fmla="*/ 53 h 118"/>
                <a:gd name="T68" fmla="*/ 95 w 144"/>
                <a:gd name="T69" fmla="*/ 48 h 118"/>
                <a:gd name="T70" fmla="*/ 103 w 144"/>
                <a:gd name="T71" fmla="*/ 47 h 118"/>
                <a:gd name="T72" fmla="*/ 106 w 144"/>
                <a:gd name="T73" fmla="*/ 41 h 118"/>
                <a:gd name="T74" fmla="*/ 109 w 144"/>
                <a:gd name="T75" fmla="*/ 47 h 118"/>
                <a:gd name="T76" fmla="*/ 116 w 144"/>
                <a:gd name="T77" fmla="*/ 48 h 118"/>
                <a:gd name="T78" fmla="*/ 111 w 144"/>
                <a:gd name="T79" fmla="*/ 53 h 118"/>
                <a:gd name="T80" fmla="*/ 112 w 144"/>
                <a:gd name="T81" fmla="*/ 6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18">
                  <a:moveTo>
                    <a:pt x="144" y="53"/>
                  </a:moveTo>
                  <a:cubicBezTo>
                    <a:pt x="144" y="24"/>
                    <a:pt x="112" y="0"/>
                    <a:pt x="72" y="0"/>
                  </a:cubicBezTo>
                  <a:cubicBezTo>
                    <a:pt x="32" y="0"/>
                    <a:pt x="0" y="24"/>
                    <a:pt x="0" y="53"/>
                  </a:cubicBezTo>
                  <a:cubicBezTo>
                    <a:pt x="0" y="83"/>
                    <a:pt x="32" y="107"/>
                    <a:pt x="72" y="107"/>
                  </a:cubicBezTo>
                  <a:cubicBezTo>
                    <a:pt x="82" y="107"/>
                    <a:pt x="91" y="105"/>
                    <a:pt x="99" y="103"/>
                  </a:cubicBezTo>
                  <a:cubicBezTo>
                    <a:pt x="102" y="102"/>
                    <a:pt x="130" y="118"/>
                    <a:pt x="130" y="118"/>
                  </a:cubicBezTo>
                  <a:cubicBezTo>
                    <a:pt x="121" y="93"/>
                    <a:pt x="121" y="93"/>
                    <a:pt x="121" y="93"/>
                  </a:cubicBezTo>
                  <a:cubicBezTo>
                    <a:pt x="135" y="83"/>
                    <a:pt x="144" y="69"/>
                    <a:pt x="144" y="53"/>
                  </a:cubicBezTo>
                  <a:close/>
                  <a:moveTo>
                    <a:pt x="44" y="61"/>
                  </a:moveTo>
                  <a:cubicBezTo>
                    <a:pt x="38" y="57"/>
                    <a:pt x="38" y="57"/>
                    <a:pt x="38" y="57"/>
                  </a:cubicBezTo>
                  <a:cubicBezTo>
                    <a:pt x="31" y="61"/>
                    <a:pt x="31" y="61"/>
                    <a:pt x="31" y="61"/>
                  </a:cubicBezTo>
                  <a:cubicBezTo>
                    <a:pt x="33" y="53"/>
                    <a:pt x="33" y="53"/>
                    <a:pt x="33" y="53"/>
                  </a:cubicBezTo>
                  <a:cubicBezTo>
                    <a:pt x="27" y="48"/>
                    <a:pt x="27" y="48"/>
                    <a:pt x="27" y="48"/>
                  </a:cubicBezTo>
                  <a:cubicBezTo>
                    <a:pt x="35" y="47"/>
                    <a:pt x="35" y="47"/>
                    <a:pt x="35" y="47"/>
                  </a:cubicBezTo>
                  <a:cubicBezTo>
                    <a:pt x="38" y="41"/>
                    <a:pt x="38" y="41"/>
                    <a:pt x="38" y="41"/>
                  </a:cubicBezTo>
                  <a:cubicBezTo>
                    <a:pt x="41" y="47"/>
                    <a:pt x="41" y="47"/>
                    <a:pt x="41" y="47"/>
                  </a:cubicBezTo>
                  <a:cubicBezTo>
                    <a:pt x="48" y="48"/>
                    <a:pt x="48" y="48"/>
                    <a:pt x="48" y="48"/>
                  </a:cubicBezTo>
                  <a:cubicBezTo>
                    <a:pt x="43" y="53"/>
                    <a:pt x="43" y="53"/>
                    <a:pt x="43" y="53"/>
                  </a:cubicBezTo>
                  <a:lnTo>
                    <a:pt x="44" y="61"/>
                  </a:lnTo>
                  <a:close/>
                  <a:moveTo>
                    <a:pt x="82" y="64"/>
                  </a:moveTo>
                  <a:cubicBezTo>
                    <a:pt x="72" y="58"/>
                    <a:pt x="72" y="58"/>
                    <a:pt x="72" y="58"/>
                  </a:cubicBezTo>
                  <a:cubicBezTo>
                    <a:pt x="62" y="64"/>
                    <a:pt x="62" y="64"/>
                    <a:pt x="62" y="64"/>
                  </a:cubicBezTo>
                  <a:cubicBezTo>
                    <a:pt x="64" y="52"/>
                    <a:pt x="64" y="52"/>
                    <a:pt x="64" y="52"/>
                  </a:cubicBezTo>
                  <a:cubicBezTo>
                    <a:pt x="56" y="44"/>
                    <a:pt x="56" y="44"/>
                    <a:pt x="56" y="44"/>
                  </a:cubicBezTo>
                  <a:cubicBezTo>
                    <a:pt x="67" y="43"/>
                    <a:pt x="67" y="43"/>
                    <a:pt x="67" y="43"/>
                  </a:cubicBezTo>
                  <a:cubicBezTo>
                    <a:pt x="72" y="33"/>
                    <a:pt x="72" y="33"/>
                    <a:pt x="72" y="33"/>
                  </a:cubicBezTo>
                  <a:cubicBezTo>
                    <a:pt x="77" y="43"/>
                    <a:pt x="77" y="43"/>
                    <a:pt x="77" y="43"/>
                  </a:cubicBezTo>
                  <a:cubicBezTo>
                    <a:pt x="88" y="44"/>
                    <a:pt x="88" y="44"/>
                    <a:pt x="88" y="44"/>
                  </a:cubicBezTo>
                  <a:cubicBezTo>
                    <a:pt x="80" y="52"/>
                    <a:pt x="80" y="52"/>
                    <a:pt x="80" y="52"/>
                  </a:cubicBezTo>
                  <a:lnTo>
                    <a:pt x="82" y="64"/>
                  </a:lnTo>
                  <a:close/>
                  <a:moveTo>
                    <a:pt x="112" y="61"/>
                  </a:moveTo>
                  <a:cubicBezTo>
                    <a:pt x="106" y="57"/>
                    <a:pt x="106" y="57"/>
                    <a:pt x="106" y="57"/>
                  </a:cubicBezTo>
                  <a:cubicBezTo>
                    <a:pt x="99" y="61"/>
                    <a:pt x="99" y="61"/>
                    <a:pt x="99" y="61"/>
                  </a:cubicBezTo>
                  <a:cubicBezTo>
                    <a:pt x="101" y="53"/>
                    <a:pt x="101" y="53"/>
                    <a:pt x="101" y="53"/>
                  </a:cubicBezTo>
                  <a:cubicBezTo>
                    <a:pt x="95" y="48"/>
                    <a:pt x="95" y="48"/>
                    <a:pt x="95" y="48"/>
                  </a:cubicBezTo>
                  <a:cubicBezTo>
                    <a:pt x="103" y="47"/>
                    <a:pt x="103" y="47"/>
                    <a:pt x="103" y="47"/>
                  </a:cubicBezTo>
                  <a:cubicBezTo>
                    <a:pt x="106" y="41"/>
                    <a:pt x="106" y="41"/>
                    <a:pt x="106" y="41"/>
                  </a:cubicBezTo>
                  <a:cubicBezTo>
                    <a:pt x="109" y="47"/>
                    <a:pt x="109" y="47"/>
                    <a:pt x="109" y="47"/>
                  </a:cubicBezTo>
                  <a:cubicBezTo>
                    <a:pt x="116" y="48"/>
                    <a:pt x="116" y="48"/>
                    <a:pt x="116" y="48"/>
                  </a:cubicBezTo>
                  <a:cubicBezTo>
                    <a:pt x="111" y="53"/>
                    <a:pt x="111" y="53"/>
                    <a:pt x="111" y="53"/>
                  </a:cubicBezTo>
                  <a:lnTo>
                    <a:pt x="112"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grpSp>
      <p:grpSp>
        <p:nvGrpSpPr>
          <p:cNvPr id="34" name="组合 33"/>
          <p:cNvGrpSpPr>
            <a:grpSpLocks/>
          </p:cNvGrpSpPr>
          <p:nvPr/>
        </p:nvGrpSpPr>
        <p:grpSpPr bwMode="auto">
          <a:xfrm>
            <a:off x="1223963" y="1808163"/>
            <a:ext cx="2374900" cy="1128712"/>
            <a:chOff x="1224476" y="2024080"/>
            <a:chExt cx="2374072" cy="1128684"/>
          </a:xfrm>
        </p:grpSpPr>
        <p:grpSp>
          <p:nvGrpSpPr>
            <p:cNvPr id="55321" name="组合 34"/>
            <p:cNvGrpSpPr>
              <a:grpSpLocks/>
            </p:cNvGrpSpPr>
            <p:nvPr/>
          </p:nvGrpSpPr>
          <p:grpSpPr bwMode="auto">
            <a:xfrm>
              <a:off x="1224476" y="2395944"/>
              <a:ext cx="2349786" cy="756820"/>
              <a:chOff x="1690972" y="2476067"/>
              <a:chExt cx="2349786" cy="756820"/>
            </a:xfrm>
          </p:grpSpPr>
          <p:sp>
            <p:nvSpPr>
              <p:cNvPr id="55323" name="文本框 36"/>
              <p:cNvSpPr txBox="1">
                <a:spLocks noChangeArrowheads="1"/>
              </p:cNvSpPr>
              <p:nvPr/>
            </p:nvSpPr>
            <p:spPr bwMode="auto">
              <a:xfrm>
                <a:off x="1787319" y="2684247"/>
                <a:ext cx="2253439"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5000"/>
                  </a:lnSpc>
                </a:pPr>
                <a:r>
                  <a:rPr lang="zh-CN" altLang="en-US" sz="1200">
                    <a:solidFill>
                      <a:srgbClr val="000000"/>
                    </a:solidFill>
                    <a:latin typeface="宋体" panose="02010600030101010101" pitchFamily="2" charset="-122"/>
                    <a:sym typeface="Lato Light" panose="020F0302020204030203" pitchFamily="34" charset="0"/>
                  </a:rPr>
                  <a:t>此处添加详细文本描述，建议与标题相关并符合</a:t>
                </a:r>
                <a:endParaRPr lang="en-US" altLang="zh-CN" sz="1200">
                  <a:solidFill>
                    <a:srgbClr val="000000"/>
                  </a:solidFill>
                  <a:latin typeface="宋体" panose="02010600030101010101" pitchFamily="2" charset="-122"/>
                  <a:sym typeface="Lato Light" panose="020F0302020204030203" pitchFamily="34" charset="0"/>
                </a:endParaRPr>
              </a:p>
            </p:txBody>
          </p:sp>
          <p:sp>
            <p:nvSpPr>
              <p:cNvPr id="38" name="文本框 37"/>
              <p:cNvSpPr txBox="1"/>
              <p:nvPr/>
            </p:nvSpPr>
            <p:spPr bwMode="auto">
              <a:xfrm>
                <a:off x="1690972" y="2475669"/>
                <a:ext cx="2350267" cy="304792"/>
              </a:xfrm>
              <a:prstGeom prst="rect">
                <a:avLst/>
              </a:prstGeom>
              <a:noFill/>
            </p:spPr>
            <p:txBody>
              <a:bodyPr>
                <a:spAutoFit/>
              </a:bodyPr>
              <a:lstStyle/>
              <a:p>
                <a:pPr algn="r" eaLnBrk="1" fontAlgn="auto" hangingPunct="1">
                  <a:buFont typeface="Arial" panose="020B0604020202020204" pitchFamily="34" charset="0"/>
                  <a:buNone/>
                  <a:defRPr/>
                </a:pPr>
                <a:r>
                  <a:rPr lang="zh-CN" altLang="en-US" sz="1400" spc="75" noProof="1">
                    <a:solidFill>
                      <a:schemeClr val="tx1">
                        <a:lumMod val="65000"/>
                        <a:lumOff val="35000"/>
                      </a:schemeClr>
                    </a:solidFill>
                    <a:latin typeface="+mj-ea"/>
                    <a:ea typeface="+mj-ea"/>
                  </a:rPr>
                  <a:t>在此添加标题</a:t>
                </a:r>
              </a:p>
            </p:txBody>
          </p:sp>
        </p:grpSp>
        <p:sp>
          <p:nvSpPr>
            <p:cNvPr id="36" name="矩形 35"/>
            <p:cNvSpPr/>
            <p:nvPr/>
          </p:nvSpPr>
          <p:spPr>
            <a:xfrm>
              <a:off x="3057399" y="2024080"/>
              <a:ext cx="541149" cy="457189"/>
            </a:xfrm>
            <a:prstGeom prst="rect">
              <a:avLst/>
            </a:prstGeom>
          </p:spPr>
          <p:txBody>
            <a:bodyPr wrap="none">
              <a:spAutoFit/>
            </a:bodyPr>
            <a:lstStyle/>
            <a:p>
              <a:pPr algn="ctr" eaLnBrk="1" fontAlgn="auto" hangingPunct="1">
                <a:buFont typeface="Arial" panose="020B0604020202020204" pitchFamily="34" charset="0"/>
                <a:buNone/>
                <a:defRPr/>
              </a:pPr>
              <a:r>
                <a:rPr lang="en-US" altLang="zh-CN" sz="2400" spc="75" noProof="1">
                  <a:solidFill>
                    <a:schemeClr val="accent1"/>
                  </a:solidFill>
                  <a:latin typeface="+mj-ea"/>
                  <a:ea typeface="+mj-ea"/>
                </a:rPr>
                <a:t>01</a:t>
              </a:r>
              <a:endParaRPr lang="zh-CN" altLang="en-US" sz="2400" noProof="1">
                <a:solidFill>
                  <a:schemeClr val="accent1"/>
                </a:solidFill>
                <a:latin typeface="+mj-ea"/>
                <a:ea typeface="+mj-ea"/>
              </a:endParaRPr>
            </a:p>
          </p:txBody>
        </p:sp>
      </p:grpSp>
      <p:grpSp>
        <p:nvGrpSpPr>
          <p:cNvPr id="39" name="组合 38"/>
          <p:cNvGrpSpPr>
            <a:grpSpLocks/>
          </p:cNvGrpSpPr>
          <p:nvPr/>
        </p:nvGrpSpPr>
        <p:grpSpPr bwMode="auto">
          <a:xfrm>
            <a:off x="1223963" y="3154363"/>
            <a:ext cx="2374900" cy="1128712"/>
            <a:chOff x="1224476" y="2024080"/>
            <a:chExt cx="2374074" cy="1128684"/>
          </a:xfrm>
        </p:grpSpPr>
        <p:grpSp>
          <p:nvGrpSpPr>
            <p:cNvPr id="55317" name="组合 39"/>
            <p:cNvGrpSpPr>
              <a:grpSpLocks/>
            </p:cNvGrpSpPr>
            <p:nvPr/>
          </p:nvGrpSpPr>
          <p:grpSpPr bwMode="auto">
            <a:xfrm>
              <a:off x="1224476" y="2395944"/>
              <a:ext cx="2349786" cy="756820"/>
              <a:chOff x="1690972" y="2476067"/>
              <a:chExt cx="2349786" cy="756820"/>
            </a:xfrm>
          </p:grpSpPr>
          <p:sp>
            <p:nvSpPr>
              <p:cNvPr id="55319" name="文本框 41"/>
              <p:cNvSpPr txBox="1">
                <a:spLocks noChangeArrowheads="1"/>
              </p:cNvSpPr>
              <p:nvPr/>
            </p:nvSpPr>
            <p:spPr bwMode="auto">
              <a:xfrm>
                <a:off x="1787319" y="2684247"/>
                <a:ext cx="2253439"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5000"/>
                  </a:lnSpc>
                </a:pPr>
                <a:r>
                  <a:rPr lang="zh-CN" altLang="en-US" sz="1200">
                    <a:solidFill>
                      <a:srgbClr val="000000"/>
                    </a:solidFill>
                    <a:latin typeface="宋体" panose="02010600030101010101" pitchFamily="2" charset="-122"/>
                    <a:sym typeface="Lato Light" panose="020F0302020204030203" pitchFamily="34" charset="0"/>
                  </a:rPr>
                  <a:t>此处添加详细文本描述，建议与标题相关并符合</a:t>
                </a:r>
                <a:endParaRPr lang="en-US" altLang="zh-CN" sz="1200">
                  <a:solidFill>
                    <a:srgbClr val="000000"/>
                  </a:solidFill>
                  <a:latin typeface="宋体" panose="02010600030101010101" pitchFamily="2" charset="-122"/>
                  <a:sym typeface="Lato Light" panose="020F0302020204030203" pitchFamily="34" charset="0"/>
                </a:endParaRPr>
              </a:p>
            </p:txBody>
          </p:sp>
          <p:sp>
            <p:nvSpPr>
              <p:cNvPr id="43" name="文本框 42"/>
              <p:cNvSpPr txBox="1"/>
              <p:nvPr/>
            </p:nvSpPr>
            <p:spPr bwMode="auto">
              <a:xfrm>
                <a:off x="1690972" y="2475669"/>
                <a:ext cx="2350269" cy="304792"/>
              </a:xfrm>
              <a:prstGeom prst="rect">
                <a:avLst/>
              </a:prstGeom>
              <a:noFill/>
            </p:spPr>
            <p:txBody>
              <a:bodyPr>
                <a:spAutoFit/>
              </a:bodyPr>
              <a:lstStyle/>
              <a:p>
                <a:pPr algn="r" eaLnBrk="1" fontAlgn="auto" hangingPunct="1">
                  <a:buFont typeface="Arial" panose="020B0604020202020204" pitchFamily="34" charset="0"/>
                  <a:buNone/>
                  <a:defRPr/>
                </a:pPr>
                <a:r>
                  <a:rPr lang="zh-CN" altLang="en-US" sz="1400" spc="75" noProof="1">
                    <a:solidFill>
                      <a:schemeClr val="tx1">
                        <a:lumMod val="65000"/>
                        <a:lumOff val="35000"/>
                      </a:schemeClr>
                    </a:solidFill>
                    <a:latin typeface="+mj-ea"/>
                    <a:ea typeface="+mj-ea"/>
                  </a:rPr>
                  <a:t>在此添加标题</a:t>
                </a:r>
              </a:p>
            </p:txBody>
          </p:sp>
        </p:grpSp>
        <p:sp>
          <p:nvSpPr>
            <p:cNvPr id="41" name="矩形 40"/>
            <p:cNvSpPr/>
            <p:nvPr/>
          </p:nvSpPr>
          <p:spPr>
            <a:xfrm>
              <a:off x="3057400" y="2024080"/>
              <a:ext cx="541150" cy="457189"/>
            </a:xfrm>
            <a:prstGeom prst="rect">
              <a:avLst/>
            </a:prstGeom>
          </p:spPr>
          <p:txBody>
            <a:bodyPr wrap="none">
              <a:spAutoFit/>
            </a:bodyPr>
            <a:lstStyle/>
            <a:p>
              <a:pPr algn="ctr" eaLnBrk="1" fontAlgn="auto" hangingPunct="1">
                <a:buFont typeface="Arial" panose="020B0604020202020204" pitchFamily="34" charset="0"/>
                <a:buNone/>
                <a:defRPr/>
              </a:pPr>
              <a:r>
                <a:rPr lang="en-US" altLang="zh-CN" sz="2400" spc="75" noProof="1">
                  <a:solidFill>
                    <a:schemeClr val="accent2"/>
                  </a:solidFill>
                  <a:latin typeface="+mj-ea"/>
                  <a:ea typeface="+mj-ea"/>
                </a:rPr>
                <a:t>02</a:t>
              </a:r>
              <a:endParaRPr lang="zh-CN" altLang="en-US" sz="2400" noProof="1">
                <a:solidFill>
                  <a:schemeClr val="accent2"/>
                </a:solidFill>
                <a:latin typeface="+mj-ea"/>
                <a:ea typeface="+mj-ea"/>
              </a:endParaRPr>
            </a:p>
          </p:txBody>
        </p:sp>
      </p:grpSp>
      <p:grpSp>
        <p:nvGrpSpPr>
          <p:cNvPr id="44" name="组合 43"/>
          <p:cNvGrpSpPr>
            <a:grpSpLocks/>
          </p:cNvGrpSpPr>
          <p:nvPr/>
        </p:nvGrpSpPr>
        <p:grpSpPr bwMode="auto">
          <a:xfrm>
            <a:off x="1223963" y="4500563"/>
            <a:ext cx="2374900" cy="1128712"/>
            <a:chOff x="1224476" y="2024080"/>
            <a:chExt cx="2374072" cy="1128684"/>
          </a:xfrm>
        </p:grpSpPr>
        <p:grpSp>
          <p:nvGrpSpPr>
            <p:cNvPr id="55313" name="组合 44"/>
            <p:cNvGrpSpPr>
              <a:grpSpLocks/>
            </p:cNvGrpSpPr>
            <p:nvPr/>
          </p:nvGrpSpPr>
          <p:grpSpPr bwMode="auto">
            <a:xfrm>
              <a:off x="1224476" y="2395944"/>
              <a:ext cx="2349786" cy="756820"/>
              <a:chOff x="1690972" y="2476067"/>
              <a:chExt cx="2349786" cy="756820"/>
            </a:xfrm>
          </p:grpSpPr>
          <p:sp>
            <p:nvSpPr>
              <p:cNvPr id="55315" name="文本框 46"/>
              <p:cNvSpPr txBox="1">
                <a:spLocks noChangeArrowheads="1"/>
              </p:cNvSpPr>
              <p:nvPr/>
            </p:nvSpPr>
            <p:spPr bwMode="auto">
              <a:xfrm>
                <a:off x="1787319" y="2684247"/>
                <a:ext cx="2253439"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5000"/>
                  </a:lnSpc>
                </a:pPr>
                <a:r>
                  <a:rPr lang="zh-CN" altLang="en-US" sz="1200">
                    <a:solidFill>
                      <a:srgbClr val="000000"/>
                    </a:solidFill>
                    <a:latin typeface="宋体" panose="02010600030101010101" pitchFamily="2" charset="-122"/>
                    <a:sym typeface="Lato Light" panose="020F0302020204030203" pitchFamily="34" charset="0"/>
                  </a:rPr>
                  <a:t>此处添加详细文本描述，建议与标题相关并符合</a:t>
                </a:r>
                <a:endParaRPr lang="en-US" altLang="zh-CN" sz="1200">
                  <a:solidFill>
                    <a:srgbClr val="000000"/>
                  </a:solidFill>
                  <a:latin typeface="宋体" panose="02010600030101010101" pitchFamily="2" charset="-122"/>
                  <a:sym typeface="Lato Light" panose="020F0302020204030203" pitchFamily="34" charset="0"/>
                </a:endParaRPr>
              </a:p>
            </p:txBody>
          </p:sp>
          <p:sp>
            <p:nvSpPr>
              <p:cNvPr id="48" name="文本框 47"/>
              <p:cNvSpPr txBox="1"/>
              <p:nvPr/>
            </p:nvSpPr>
            <p:spPr bwMode="auto">
              <a:xfrm>
                <a:off x="1690972" y="2475669"/>
                <a:ext cx="2350267" cy="304792"/>
              </a:xfrm>
              <a:prstGeom prst="rect">
                <a:avLst/>
              </a:prstGeom>
              <a:noFill/>
            </p:spPr>
            <p:txBody>
              <a:bodyPr>
                <a:spAutoFit/>
              </a:bodyPr>
              <a:lstStyle/>
              <a:p>
                <a:pPr algn="r" eaLnBrk="1" fontAlgn="auto" hangingPunct="1">
                  <a:buFont typeface="Arial" panose="020B0604020202020204" pitchFamily="34" charset="0"/>
                  <a:buNone/>
                  <a:defRPr/>
                </a:pPr>
                <a:r>
                  <a:rPr lang="zh-CN" altLang="en-US" sz="1400" spc="75" noProof="1">
                    <a:solidFill>
                      <a:schemeClr val="tx1">
                        <a:lumMod val="65000"/>
                        <a:lumOff val="35000"/>
                      </a:schemeClr>
                    </a:solidFill>
                    <a:latin typeface="+mj-ea"/>
                    <a:ea typeface="+mj-ea"/>
                  </a:rPr>
                  <a:t>在此添加标题</a:t>
                </a:r>
              </a:p>
            </p:txBody>
          </p:sp>
        </p:grpSp>
        <p:sp>
          <p:nvSpPr>
            <p:cNvPr id="46" name="矩形 45"/>
            <p:cNvSpPr/>
            <p:nvPr/>
          </p:nvSpPr>
          <p:spPr>
            <a:xfrm>
              <a:off x="3057399" y="2024080"/>
              <a:ext cx="541149" cy="457189"/>
            </a:xfrm>
            <a:prstGeom prst="rect">
              <a:avLst/>
            </a:prstGeom>
          </p:spPr>
          <p:txBody>
            <a:bodyPr wrap="none">
              <a:spAutoFit/>
            </a:bodyPr>
            <a:lstStyle/>
            <a:p>
              <a:pPr algn="ctr" eaLnBrk="1" fontAlgn="auto" hangingPunct="1">
                <a:buFont typeface="Arial" panose="020B0604020202020204" pitchFamily="34" charset="0"/>
                <a:buNone/>
                <a:defRPr/>
              </a:pPr>
              <a:r>
                <a:rPr lang="en-US" altLang="zh-CN" sz="2400" spc="75" noProof="1">
                  <a:solidFill>
                    <a:schemeClr val="accent3"/>
                  </a:solidFill>
                  <a:latin typeface="+mj-ea"/>
                  <a:ea typeface="+mj-ea"/>
                </a:rPr>
                <a:t>03</a:t>
              </a:r>
              <a:endParaRPr lang="zh-CN" altLang="en-US" sz="2400" noProof="1">
                <a:solidFill>
                  <a:schemeClr val="accent3"/>
                </a:solidFill>
                <a:latin typeface="+mj-ea"/>
                <a:ea typeface="+mj-ea"/>
              </a:endParaRPr>
            </a:p>
          </p:txBody>
        </p:sp>
      </p:grpSp>
      <p:sp>
        <p:nvSpPr>
          <p:cNvPr id="49" name="文本框 48"/>
          <p:cNvSpPr txBox="1">
            <a:spLocks noChangeArrowheads="1"/>
          </p:cNvSpPr>
          <p:nvPr/>
        </p:nvSpPr>
        <p:spPr bwMode="auto">
          <a:xfrm>
            <a:off x="7918450" y="3478213"/>
            <a:ext cx="30400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5000"/>
              </a:lnSpc>
            </a:pPr>
            <a:r>
              <a:rPr lang="zh-CN" altLang="en-US" sz="1200">
                <a:solidFill>
                  <a:srgbClr val="000000"/>
                </a:solidFill>
                <a:latin typeface="宋体" panose="02010600030101010101" pitchFamily="2" charset="-122"/>
                <a:sym typeface="Lato Light" panose="020F0302020204030203" pitchFamily="34" charset="0"/>
              </a:rPr>
              <a:t>此处添加详细文本描述，建议与标题相关并符合</a:t>
            </a:r>
            <a:endParaRPr lang="en-US" altLang="zh-CN" sz="1200">
              <a:solidFill>
                <a:srgbClr val="000000"/>
              </a:solidFill>
              <a:latin typeface="宋体" panose="02010600030101010101" pitchFamily="2" charset="-122"/>
              <a:sym typeface="Lato Light" panose="020F0302020204030203" pitchFamily="34" charset="0"/>
            </a:endParaRPr>
          </a:p>
        </p:txBody>
      </p:sp>
      <p:sp>
        <p:nvSpPr>
          <p:cNvPr id="50" name="文本框 49"/>
          <p:cNvSpPr txBox="1"/>
          <p:nvPr/>
        </p:nvSpPr>
        <p:spPr>
          <a:xfrm>
            <a:off x="7918450" y="3151188"/>
            <a:ext cx="2101850" cy="298450"/>
          </a:xfrm>
          <a:prstGeom prst="rect">
            <a:avLst/>
          </a:prstGeom>
          <a:noFill/>
        </p:spPr>
        <p:txBody>
          <a:bodyPr>
            <a:spAutoFit/>
          </a:bodyPr>
          <a:lstStyle/>
          <a:p>
            <a:pPr eaLnBrk="1" fontAlgn="auto" hangingPunct="1">
              <a:buFont typeface="Arial" panose="020B0604020202020204" pitchFamily="34" charset="0"/>
              <a:buNone/>
              <a:defRPr/>
            </a:pPr>
            <a:r>
              <a:rPr lang="en-US" altLang="zh-CN" sz="1355" noProof="1">
                <a:solidFill>
                  <a:schemeClr val="bg1">
                    <a:lumMod val="50000"/>
                  </a:schemeClr>
                </a:solidFill>
                <a:latin typeface="+mj-ea"/>
                <a:ea typeface="+mj-ea"/>
              </a:rPr>
              <a:t>Add the title here</a:t>
            </a:r>
          </a:p>
        </p:txBody>
      </p:sp>
      <p:sp>
        <p:nvSpPr>
          <p:cNvPr id="51" name="矩形 50"/>
          <p:cNvSpPr>
            <a:spLocks noChangeArrowheads="1"/>
          </p:cNvSpPr>
          <p:nvPr/>
        </p:nvSpPr>
        <p:spPr bwMode="auto">
          <a:xfrm>
            <a:off x="7915275" y="2422525"/>
            <a:ext cx="1177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800">
                <a:solidFill>
                  <a:srgbClr val="BFBFBF"/>
                </a:solidFill>
                <a:latin typeface="宋体" panose="02010600030101010101" pitchFamily="2" charset="-122"/>
              </a:rPr>
              <a:t>75</a:t>
            </a:r>
            <a:r>
              <a:rPr lang="en-US" altLang="zh-CN" sz="2800">
                <a:solidFill>
                  <a:srgbClr val="BFBFBF"/>
                </a:solidFill>
                <a:latin typeface="宋体" panose="02010600030101010101" pitchFamily="2" charset="-122"/>
              </a:rPr>
              <a:t>%</a:t>
            </a:r>
            <a:endParaRPr lang="zh-CN" altLang="en-US" sz="900">
              <a:solidFill>
                <a:srgbClr val="BFBFBF"/>
              </a:solidFill>
              <a:latin typeface="宋体" panose="02010600030101010101" pitchFamily="2" charset="-122"/>
            </a:endParaRPr>
          </a:p>
        </p:txBody>
      </p:sp>
      <p:sp>
        <p:nvSpPr>
          <p:cNvPr id="52" name="矩形 51"/>
          <p:cNvSpPr>
            <a:spLocks noChangeArrowheads="1"/>
          </p:cNvSpPr>
          <p:nvPr/>
        </p:nvSpPr>
        <p:spPr bwMode="auto">
          <a:xfrm>
            <a:off x="7915275" y="4338638"/>
            <a:ext cx="3043238"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5000"/>
              </a:lnSpc>
            </a:pPr>
            <a:r>
              <a:rPr lang="zh-CN" altLang="en-US" sz="1200">
                <a:solidFill>
                  <a:srgbClr val="000000"/>
                </a:solidFill>
                <a:latin typeface="宋体" panose="02010600030101010101" pitchFamily="2" charset="-122"/>
                <a:sym typeface="Lato Light" panose="020F0302020204030203" pitchFamily="34" charset="0"/>
              </a:rPr>
              <a:t>此处添加详细文本描述，建议与标题相关并符合</a:t>
            </a:r>
            <a:endParaRPr lang="en-US" altLang="zh-CN" sz="1200">
              <a:solidFill>
                <a:srgbClr val="000000"/>
              </a:solidFill>
              <a:latin typeface="宋体" panose="02010600030101010101" pitchFamily="2" charset="-122"/>
              <a:sym typeface="Lato Light" panose="020F0302020204030203" pitchFamily="34" charset="0"/>
            </a:endParaRPr>
          </a:p>
        </p:txBody>
      </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6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0-#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accel="60000" fill="hold"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1+#ppt_w/2"/>
                                          </p:val>
                                        </p:tav>
                                        <p:tav tm="100000">
                                          <p:val>
                                            <p:strVal val="#ppt_x"/>
                                          </p:val>
                                        </p:tav>
                                      </p:tavLst>
                                    </p:anim>
                                    <p:anim calcmode="lin" valueType="num">
                                      <p:cBhvr>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accel="60000" fill="hold" nodeType="withEffect">
                                  <p:stCondLst>
                                    <p:cond delay="4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900"/>
                            </p:stCondLst>
                            <p:childTnLst>
                              <p:par>
                                <p:cTn id="18" presetID="45"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anim calcmode="lin" valueType="num">
                                      <p:cBhvr>
                                        <p:cTn id="21" dur="500" fill="hold"/>
                                        <p:tgtEl>
                                          <p:spTgt spid="13"/>
                                        </p:tgtEl>
                                        <p:attrNameLst>
                                          <p:attrName>ppt_w</p:attrName>
                                        </p:attrNameLst>
                                      </p:cBhvr>
                                      <p:tavLst>
                                        <p:tav tm="0" fmla="#ppt_w*sin(2.5*pi*$)">
                                          <p:val>
                                            <p:fltVal val="0"/>
                                          </p:val>
                                        </p:tav>
                                        <p:tav tm="100000">
                                          <p:val>
                                            <p:fltVal val="1"/>
                                          </p:val>
                                        </p:tav>
                                      </p:tavLst>
                                    </p:anim>
                                    <p:anim calcmode="lin" valueType="num">
                                      <p:cBhvr>
                                        <p:cTn id="22" dur="500" fill="hold"/>
                                        <p:tgtEl>
                                          <p:spTgt spid="13"/>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1400"/>
                            </p:stCondLst>
                            <p:childTnLst>
                              <p:par>
                                <p:cTn id="24" presetID="22" presetClass="entr" presetSubtype="2"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right)">
                                      <p:cBhvr>
                                        <p:cTn id="26" dur="500"/>
                                        <p:tgtEl>
                                          <p:spTgt spid="34"/>
                                        </p:tgtEl>
                                      </p:cBhvr>
                                    </p:animEffect>
                                  </p:childTnLst>
                                </p:cTn>
                              </p:par>
                            </p:childTnLst>
                          </p:cTn>
                        </p:par>
                        <p:par>
                          <p:cTn id="27" fill="hold" nodeType="afterGroup">
                            <p:stCondLst>
                              <p:cond delay="1900"/>
                            </p:stCondLst>
                            <p:childTnLst>
                              <p:par>
                                <p:cTn id="28" presetID="45"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anim calcmode="lin" valueType="num">
                                      <p:cBhvr>
                                        <p:cTn id="31" dur="500" fill="hold"/>
                                        <p:tgtEl>
                                          <p:spTgt spid="23"/>
                                        </p:tgtEl>
                                        <p:attrNameLst>
                                          <p:attrName>ppt_w</p:attrName>
                                        </p:attrNameLst>
                                      </p:cBhvr>
                                      <p:tavLst>
                                        <p:tav tm="0" fmla="#ppt_w*sin(2.5*pi*$)">
                                          <p:val>
                                            <p:fltVal val="0"/>
                                          </p:val>
                                        </p:tav>
                                        <p:tav tm="100000">
                                          <p:val>
                                            <p:fltVal val="1"/>
                                          </p:val>
                                        </p:tav>
                                      </p:tavLst>
                                    </p:anim>
                                    <p:anim calcmode="lin" valueType="num">
                                      <p:cBhvr>
                                        <p:cTn id="32" dur="500" fill="hold"/>
                                        <p:tgtEl>
                                          <p:spTgt spid="23"/>
                                        </p:tgtEl>
                                        <p:attrNameLst>
                                          <p:attrName>ppt_h</p:attrName>
                                        </p:attrNameLst>
                                      </p:cBhvr>
                                      <p:tavLst>
                                        <p:tav tm="0">
                                          <p:val>
                                            <p:strVal val="#ppt_h"/>
                                          </p:val>
                                        </p:tav>
                                        <p:tav tm="100000">
                                          <p:val>
                                            <p:strVal val="#ppt_h"/>
                                          </p:val>
                                        </p:tav>
                                      </p:tavLst>
                                    </p:anim>
                                  </p:childTnLst>
                                </p:cTn>
                              </p:par>
                            </p:childTnLst>
                          </p:cTn>
                        </p:par>
                        <p:par>
                          <p:cTn id="33" fill="hold" nodeType="afterGroup">
                            <p:stCondLst>
                              <p:cond delay="2400"/>
                            </p:stCondLst>
                            <p:childTnLst>
                              <p:par>
                                <p:cTn id="34" presetID="22" presetClass="entr" presetSubtype="2"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right)">
                                      <p:cBhvr>
                                        <p:cTn id="36" dur="500"/>
                                        <p:tgtEl>
                                          <p:spTgt spid="39"/>
                                        </p:tgtEl>
                                      </p:cBhvr>
                                    </p:animEffect>
                                  </p:childTnLst>
                                </p:cTn>
                              </p:par>
                            </p:childTnLst>
                          </p:cTn>
                        </p:par>
                        <p:par>
                          <p:cTn id="37" fill="hold" nodeType="afterGroup">
                            <p:stCondLst>
                              <p:cond delay="2900"/>
                            </p:stCondLst>
                            <p:childTnLst>
                              <p:par>
                                <p:cTn id="38" presetID="45" presetClass="entr" presetSubtype="0"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anim calcmode="lin" valueType="num">
                                      <p:cBhvr>
                                        <p:cTn id="41" dur="500" fill="hold"/>
                                        <p:tgtEl>
                                          <p:spTgt spid="31"/>
                                        </p:tgtEl>
                                        <p:attrNameLst>
                                          <p:attrName>ppt_w</p:attrName>
                                        </p:attrNameLst>
                                      </p:cBhvr>
                                      <p:tavLst>
                                        <p:tav tm="0" fmla="#ppt_w*sin(2.5*pi*$)">
                                          <p:val>
                                            <p:fltVal val="0"/>
                                          </p:val>
                                        </p:tav>
                                        <p:tav tm="100000">
                                          <p:val>
                                            <p:fltVal val="1"/>
                                          </p:val>
                                        </p:tav>
                                      </p:tavLst>
                                    </p:anim>
                                    <p:anim calcmode="lin" valueType="num">
                                      <p:cBhvr>
                                        <p:cTn id="42" dur="500" fill="hold"/>
                                        <p:tgtEl>
                                          <p:spTgt spid="31"/>
                                        </p:tgtEl>
                                        <p:attrNameLst>
                                          <p:attrName>ppt_h</p:attrName>
                                        </p:attrNameLst>
                                      </p:cBhvr>
                                      <p:tavLst>
                                        <p:tav tm="0">
                                          <p:val>
                                            <p:strVal val="#ppt_h"/>
                                          </p:val>
                                        </p:tav>
                                        <p:tav tm="100000">
                                          <p:val>
                                            <p:strVal val="#ppt_h"/>
                                          </p:val>
                                        </p:tav>
                                      </p:tavLst>
                                    </p:anim>
                                  </p:childTnLst>
                                </p:cTn>
                              </p:par>
                            </p:childTnLst>
                          </p:cTn>
                        </p:par>
                        <p:par>
                          <p:cTn id="43" fill="hold" nodeType="afterGroup">
                            <p:stCondLst>
                              <p:cond delay="3400"/>
                            </p:stCondLst>
                            <p:childTnLst>
                              <p:par>
                                <p:cTn id="44" presetID="22" presetClass="entr" presetSubtype="2" fill="hold"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right)">
                                      <p:cBhvr>
                                        <p:cTn id="46" dur="500"/>
                                        <p:tgtEl>
                                          <p:spTgt spid="44"/>
                                        </p:tgtEl>
                                      </p:cBhvr>
                                    </p:animEffect>
                                  </p:childTnLst>
                                </p:cTn>
                              </p:par>
                            </p:childTnLst>
                          </p:cTn>
                        </p:par>
                        <p:par>
                          <p:cTn id="47" fill="hold" nodeType="afterGroup">
                            <p:stCondLst>
                              <p:cond delay="3900"/>
                            </p:stCondLst>
                            <p:childTnLst>
                              <p:par>
                                <p:cTn id="48" presetID="53" presetClass="entr" presetSubtype="16" fill="hold" grpId="0" nodeType="afterEffect">
                                  <p:stCondLst>
                                    <p:cond delay="0"/>
                                  </p:stCondLst>
                                  <p:iterate type="lt">
                                    <p:tmPct val="10000"/>
                                  </p:iterate>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nodeType="afterGroup">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wipe(left)">
                                      <p:cBhvr>
                                        <p:cTn id="56" dur="500"/>
                                        <p:tgtEl>
                                          <p:spTgt spid="50"/>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wipe(left)">
                                      <p:cBhvr>
                                        <p:cTn id="59" dur="500"/>
                                        <p:tgtEl>
                                          <p:spTgt spid="5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left)">
                                      <p:cBhvr>
                                        <p:cTn id="6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2389188"/>
            <a:ext cx="12192000" cy="1292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sp>
        <p:nvSpPr>
          <p:cNvPr id="40" name="文本框 17"/>
          <p:cNvSpPr txBox="1"/>
          <p:nvPr/>
        </p:nvSpPr>
        <p:spPr>
          <a:xfrm>
            <a:off x="4449763" y="2686050"/>
            <a:ext cx="4319587" cy="788988"/>
          </a:xfrm>
          <a:prstGeom prst="rect">
            <a:avLst/>
          </a:prstGeom>
          <a:noFill/>
        </p:spPr>
        <p:txBody>
          <a:bodyPr>
            <a:spAutoFit/>
          </a:bodyPr>
          <a:lstStyle/>
          <a:p>
            <a:pPr eaLnBrk="1" fontAlgn="auto" hangingPunct="1">
              <a:buFont typeface="Arial" panose="020B0604020202020204" pitchFamily="34" charset="0"/>
              <a:buNone/>
              <a:defRPr/>
            </a:pPr>
            <a:r>
              <a:rPr lang="zh-CN" altLang="en-US" sz="4265" b="1" noProof="1">
                <a:solidFill>
                  <a:schemeClr val="bg1"/>
                </a:solidFill>
                <a:latin typeface="微软雅黑" panose="020B0503020204020204" pitchFamily="34" charset="-122"/>
                <a:ea typeface="微软雅黑" panose="020B0503020204020204" pitchFamily="34" charset="-122"/>
              </a:rPr>
              <a:t>工作不足之处</a:t>
            </a:r>
            <a:endParaRPr lang="en-US" altLang="zh-CN" sz="4265" b="1" noProof="1">
              <a:solidFill>
                <a:schemeClr val="bg1"/>
              </a:solidFill>
              <a:latin typeface="微软雅黑" panose="020B0503020204020204" pitchFamily="34" charset="-122"/>
              <a:ea typeface="微软雅黑" panose="020B0503020204020204" pitchFamily="34" charset="-122"/>
            </a:endParaRPr>
          </a:p>
        </p:txBody>
      </p:sp>
      <p:sp>
        <p:nvSpPr>
          <p:cNvPr id="41" name="文本框 19"/>
          <p:cNvSpPr txBox="1">
            <a:spLocks noChangeArrowheads="1"/>
          </p:cNvSpPr>
          <p:nvPr/>
        </p:nvSpPr>
        <p:spPr bwMode="auto">
          <a:xfrm>
            <a:off x="4449763" y="3910013"/>
            <a:ext cx="56769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1600">
                <a:solidFill>
                  <a:srgbClr val="404040"/>
                </a:solidFill>
                <a:latin typeface="微软雅黑" panose="020B0503020204020204" pitchFamily="34" charset="-122"/>
                <a:ea typeface="微软雅黑" panose="020B0503020204020204" pitchFamily="34" charset="-122"/>
              </a:rPr>
              <a:t>详细内容</a:t>
            </a:r>
            <a:r>
              <a:rPr lang="en-US" altLang="zh-CN" sz="1600">
                <a:solidFill>
                  <a:srgbClr val="404040"/>
                </a:solidFill>
                <a:latin typeface="微软雅黑" panose="020B0503020204020204" pitchFamily="34" charset="-122"/>
                <a:ea typeface="微软雅黑" panose="020B0503020204020204" pitchFamily="34" charset="-122"/>
              </a:rPr>
              <a:t>……</a:t>
            </a:r>
            <a:r>
              <a:rPr lang="zh-CN" altLang="en-US" sz="1600">
                <a:solidFill>
                  <a:srgbClr val="404040"/>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点击输入本栏的具体文字，简明扼要的说明分项内容，此为概念图解，请根据您的具体内容酌情修改。点击输入本栏的具体文字，简明扼要的说明分项内容，请根据您的具体内容酌情修改。</a:t>
            </a:r>
            <a:endParaRPr lang="en-US" altLang="zh-CN" sz="1600">
              <a:solidFill>
                <a:srgbClr val="404040"/>
              </a:solidFill>
              <a:latin typeface="微软雅黑" panose="020B0503020204020204" pitchFamily="34" charset="-122"/>
              <a:ea typeface="微软雅黑" panose="020B0503020204020204" pitchFamily="34" charset="-122"/>
            </a:endParaRPr>
          </a:p>
        </p:txBody>
      </p:sp>
      <p:grpSp>
        <p:nvGrpSpPr>
          <p:cNvPr id="76" name="组合 75"/>
          <p:cNvGrpSpPr>
            <a:grpSpLocks/>
          </p:cNvGrpSpPr>
          <p:nvPr/>
        </p:nvGrpSpPr>
        <p:grpSpPr bwMode="auto">
          <a:xfrm>
            <a:off x="4656138" y="1531938"/>
            <a:ext cx="552450" cy="552450"/>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Calibri" panose="020F0502020204030204"/>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grpSp>
      </p:grpSp>
      <p:grpSp>
        <p:nvGrpSpPr>
          <p:cNvPr id="77" name="组合 76"/>
          <p:cNvGrpSpPr>
            <a:grpSpLocks/>
          </p:cNvGrpSpPr>
          <p:nvPr/>
        </p:nvGrpSpPr>
        <p:grpSpPr bwMode="auto">
          <a:xfrm>
            <a:off x="5400675" y="1531938"/>
            <a:ext cx="552450" cy="552450"/>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Calibri" panose="020F0502020204030204"/>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9"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0"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1"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2"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grpSp>
      </p:grpSp>
      <p:grpSp>
        <p:nvGrpSpPr>
          <p:cNvPr id="79" name="组合 78"/>
          <p:cNvGrpSpPr>
            <a:grpSpLocks/>
          </p:cNvGrpSpPr>
          <p:nvPr/>
        </p:nvGrpSpPr>
        <p:grpSpPr bwMode="auto">
          <a:xfrm>
            <a:off x="6838950" y="1531938"/>
            <a:ext cx="554038" cy="552450"/>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Calibri" panose="020F0502020204030204"/>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grpSp>
      </p:grpSp>
      <p:grpSp>
        <p:nvGrpSpPr>
          <p:cNvPr id="78" name="组合 77"/>
          <p:cNvGrpSpPr>
            <a:grpSpLocks/>
          </p:cNvGrpSpPr>
          <p:nvPr/>
        </p:nvGrpSpPr>
        <p:grpSpPr bwMode="auto">
          <a:xfrm>
            <a:off x="6099175" y="1531938"/>
            <a:ext cx="552450" cy="552450"/>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bg1"/>
                </a:solidFill>
                <a:latin typeface="Calibri" panose="020F0502020204030204"/>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grpSp>
      </p:grpSp>
      <p:grpSp>
        <p:nvGrpSpPr>
          <p:cNvPr id="83" name="组合 82"/>
          <p:cNvGrpSpPr>
            <a:grpSpLocks/>
          </p:cNvGrpSpPr>
          <p:nvPr/>
        </p:nvGrpSpPr>
        <p:grpSpPr bwMode="auto">
          <a:xfrm>
            <a:off x="1822450" y="1985963"/>
            <a:ext cx="2114550" cy="2114550"/>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sz="5865" noProof="1">
                <a:latin typeface="微软雅黑" panose="020B0503020204020204" pitchFamily="34" charset="-122"/>
                <a:ea typeface="微软雅黑" panose="020B0503020204020204" pitchFamily="34" charset="-122"/>
              </a:endParaRPr>
            </a:p>
          </p:txBody>
        </p:sp>
        <p:sp>
          <p:nvSpPr>
            <p:cNvPr id="57357" name="Text Box 58"/>
            <p:cNvSpPr txBox="1">
              <a:spLocks noChangeArrowheads="1"/>
            </p:cNvSpPr>
            <p:nvPr/>
          </p:nvSpPr>
          <p:spPr bwMode="auto">
            <a:xfrm>
              <a:off x="1159958" y="3077737"/>
              <a:ext cx="782803" cy="70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8800">
                  <a:solidFill>
                    <a:schemeClr val="bg1"/>
                  </a:solidFill>
                  <a:latin typeface="Impact" panose="020B0806030902050204" pitchFamily="34" charset="0"/>
                  <a:ea typeface="微软雅黑" panose="020B0503020204020204" pitchFamily="34" charset="-122"/>
                </a:rPr>
                <a:t>04</a:t>
              </a:r>
            </a:p>
          </p:txBody>
        </p:sp>
      </p:gr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nodeType="afterGroup">
                            <p:stCondLst>
                              <p:cond delay="115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nodeType="afterGroup">
                            <p:stCondLst>
                              <p:cond delay="255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nodeType="afterGroup">
                            <p:stCondLst>
                              <p:cond delay="305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41"/>
                                        </p:tgtEl>
                                        <p:attrNameLst>
                                          <p:attrName>style.visibility</p:attrName>
                                        </p:attrNameLst>
                                      </p:cBhvr>
                                      <p:to>
                                        <p:strVal val="visible"/>
                                      </p:to>
                                    </p:set>
                                    <p:animEffect transition="in" filter="wipe(righ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0"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5" name="组合 32"/>
          <p:cNvGrpSpPr/>
          <p:nvPr/>
        </p:nvGrpSpPr>
        <p:grpSpPr bwMode="auto">
          <a:xfrm>
            <a:off x="-144694" y="3341588"/>
            <a:ext cx="3956813" cy="675216"/>
            <a:chOff x="-1032447" y="0"/>
            <a:chExt cx="2967616" cy="506624"/>
          </a:xfrm>
          <a:solidFill>
            <a:schemeClr val="accent1"/>
          </a:solidFill>
          <a:effectLst>
            <a:outerShdw blurRad="127000" dist="38100" dir="8100000" algn="tr" rotWithShape="0">
              <a:prstClr val="black">
                <a:alpha val="40000"/>
              </a:prstClr>
            </a:outerShdw>
          </a:effectLst>
        </p:grpSpPr>
        <p:sp>
          <p:nvSpPr>
            <p:cNvPr id="49" name="圆角矩形 33"/>
            <p:cNvSpPr>
              <a:spLocks noChangeArrowheads="1"/>
            </p:cNvSpPr>
            <p:nvPr/>
          </p:nvSpPr>
          <p:spPr bwMode="auto">
            <a:xfrm>
              <a:off x="-1032447" y="73989"/>
              <a:ext cx="2967616"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eaLnBrk="1" fontAlgn="auto" hangingPunct="1">
                <a:buFont typeface="Arial" panose="020B0604020202020204" pitchFamily="34" charset="0"/>
                <a:buNone/>
                <a:defRPr/>
              </a:pPr>
              <a:endParaRPr lang="zh-CN" altLang="zh-CN" sz="2400" noProof="1">
                <a:solidFill>
                  <a:srgbClr val="FFFFFF"/>
                </a:solidFill>
                <a:latin typeface="宋体" panose="02010600030101010101" pitchFamily="2" charset="-122"/>
                <a:sym typeface="宋体" panose="02010600030101010101" pitchFamily="2" charset="-122"/>
              </a:endParaRPr>
            </a:p>
          </p:txBody>
        </p:sp>
        <p:sp>
          <p:nvSpPr>
            <p:cNvPr id="50"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eaLnBrk="1" fontAlgn="auto" hangingPunct="1">
                <a:buFont typeface="Arial" panose="020B0604020202020204" pitchFamily="34" charset="0"/>
                <a:buNone/>
                <a:defRPr/>
              </a:pPr>
              <a:endParaRPr lang="zh-CN" altLang="zh-CN" sz="2400" noProof="1">
                <a:solidFill>
                  <a:srgbClr val="FFFFFF"/>
                </a:solidFill>
                <a:latin typeface="宋体" panose="02010600030101010101" pitchFamily="2" charset="-122"/>
                <a:sym typeface="宋体" panose="02010600030101010101" pitchFamily="2" charset="-122"/>
              </a:endParaRPr>
            </a:p>
          </p:txBody>
        </p:sp>
      </p:grpSp>
      <p:sp>
        <p:nvSpPr>
          <p:cNvPr id="51" name="椭圆 35"/>
          <p:cNvSpPr>
            <a:spLocks noChangeArrowheads="1"/>
          </p:cNvSpPr>
          <p:nvPr/>
        </p:nvSpPr>
        <p:spPr bwMode="auto">
          <a:xfrm>
            <a:off x="1814513" y="1589088"/>
            <a:ext cx="1412875" cy="1414462"/>
          </a:xfrm>
          <a:prstGeom prst="ellipse">
            <a:avLst/>
          </a:prstGeom>
          <a:solidFill>
            <a:schemeClr val="accent1"/>
          </a:solidFill>
          <a:ln w="76200">
            <a:solidFill>
              <a:schemeClr val="bg1"/>
            </a:solidFill>
          </a:ln>
          <a:effectLst>
            <a:outerShdw blurRad="127000" dist="38100" dir="8100000" algn="tr" rotWithShape="0">
              <a:prstClr val="black">
                <a:alpha val="40000"/>
              </a:prstClr>
            </a:outerShdw>
          </a:effectLst>
        </p:spPr>
        <p:txBody>
          <a:bodyPr anchor="ctr"/>
          <a:lstStyle/>
          <a:p>
            <a:pPr algn="ctr" eaLnBrk="1" fontAlgn="auto" hangingPunct="1">
              <a:buFont typeface="Arial" panose="020B0604020202020204" pitchFamily="34" charset="0"/>
              <a:buNone/>
              <a:defRPr/>
            </a:pPr>
            <a:endParaRPr lang="zh-CN" altLang="zh-CN" sz="2400" noProof="1">
              <a:solidFill>
                <a:schemeClr val="bg1"/>
              </a:solidFill>
              <a:latin typeface="宋体" panose="02010600030101010101" pitchFamily="2" charset="-122"/>
              <a:sym typeface="宋体" panose="02010600030101010101" pitchFamily="2" charset="-122"/>
            </a:endParaRPr>
          </a:p>
        </p:txBody>
      </p:sp>
      <p:grpSp>
        <p:nvGrpSpPr>
          <p:cNvPr id="52" name="组合 36"/>
          <p:cNvGrpSpPr/>
          <p:nvPr/>
        </p:nvGrpSpPr>
        <p:grpSpPr bwMode="auto">
          <a:xfrm flipV="1">
            <a:off x="3657600" y="3441067"/>
            <a:ext cx="2580217" cy="675217"/>
            <a:chOff x="0" y="0"/>
            <a:chExt cx="1935168" cy="506624"/>
          </a:xfrm>
          <a:solidFill>
            <a:schemeClr val="accent2"/>
          </a:solidFill>
          <a:effectLst>
            <a:outerShdw blurRad="127000" dist="38100" dir="8100000" algn="tr" rotWithShape="0">
              <a:prstClr val="black">
                <a:alpha val="40000"/>
              </a:prstClr>
            </a:outerShdw>
          </a:effectLst>
        </p:grpSpPr>
        <p:sp>
          <p:nvSpPr>
            <p:cNvPr id="53"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eaLnBrk="1" fontAlgn="auto" hangingPunct="1">
                <a:buFont typeface="Arial" panose="020B0604020202020204" pitchFamily="34" charset="0"/>
                <a:buNone/>
                <a:defRPr/>
              </a:pPr>
              <a:endParaRPr lang="zh-CN" altLang="zh-CN" sz="2400" noProof="1">
                <a:solidFill>
                  <a:srgbClr val="FFFFFF"/>
                </a:solidFill>
                <a:latin typeface="宋体" panose="02010600030101010101" pitchFamily="2" charset="-122"/>
                <a:sym typeface="宋体" panose="02010600030101010101" pitchFamily="2" charset="-122"/>
              </a:endParaRPr>
            </a:p>
          </p:txBody>
        </p:sp>
        <p:sp>
          <p:nvSpPr>
            <p:cNvPr id="54"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eaLnBrk="1" fontAlgn="auto" hangingPunct="1">
                <a:buFont typeface="Arial" panose="020B0604020202020204" pitchFamily="34" charset="0"/>
                <a:buNone/>
                <a:defRPr/>
              </a:pPr>
              <a:endParaRPr lang="zh-CN" altLang="zh-CN" sz="2400" noProof="1">
                <a:solidFill>
                  <a:srgbClr val="FFFFFF"/>
                </a:solidFill>
                <a:latin typeface="宋体" panose="02010600030101010101" pitchFamily="2" charset="-122"/>
                <a:sym typeface="宋体" panose="02010600030101010101" pitchFamily="2" charset="-122"/>
              </a:endParaRPr>
            </a:p>
          </p:txBody>
        </p:sp>
      </p:grpSp>
      <p:sp>
        <p:nvSpPr>
          <p:cNvPr id="55" name="椭圆 39"/>
          <p:cNvSpPr>
            <a:spLocks noChangeArrowheads="1"/>
          </p:cNvSpPr>
          <p:nvPr/>
        </p:nvSpPr>
        <p:spPr bwMode="auto">
          <a:xfrm>
            <a:off x="4325938" y="4346575"/>
            <a:ext cx="1414462" cy="1414463"/>
          </a:xfrm>
          <a:prstGeom prst="ellipse">
            <a:avLst/>
          </a:prstGeom>
          <a:solidFill>
            <a:schemeClr val="accent2"/>
          </a:solidFill>
          <a:ln w="76200">
            <a:solidFill>
              <a:schemeClr val="bg1"/>
            </a:solidFill>
          </a:ln>
          <a:effectLst>
            <a:outerShdw blurRad="127000" dist="38100" dir="8100000" algn="tr" rotWithShape="0">
              <a:prstClr val="black">
                <a:alpha val="40000"/>
              </a:prstClr>
            </a:outerShdw>
          </a:effectLst>
        </p:spPr>
        <p:txBody>
          <a:bodyPr anchor="ctr"/>
          <a:lstStyle/>
          <a:p>
            <a:pPr algn="ctr" eaLnBrk="1" fontAlgn="auto" hangingPunct="1">
              <a:buFont typeface="Arial" panose="020B0604020202020204" pitchFamily="34" charset="0"/>
              <a:buNone/>
              <a:defRPr/>
            </a:pPr>
            <a:endParaRPr lang="zh-CN" altLang="zh-CN" sz="2400" noProof="1">
              <a:solidFill>
                <a:schemeClr val="bg1"/>
              </a:solidFill>
              <a:latin typeface="宋体" panose="02010600030101010101" pitchFamily="2" charset="-122"/>
              <a:sym typeface="宋体" panose="02010600030101010101" pitchFamily="2" charset="-122"/>
            </a:endParaRPr>
          </a:p>
        </p:txBody>
      </p:sp>
      <p:grpSp>
        <p:nvGrpSpPr>
          <p:cNvPr id="56" name="组合 40"/>
          <p:cNvGrpSpPr/>
          <p:nvPr/>
        </p:nvGrpSpPr>
        <p:grpSpPr bwMode="auto">
          <a:xfrm>
            <a:off x="6087533" y="3341588"/>
            <a:ext cx="2582333" cy="675216"/>
            <a:chOff x="0" y="0"/>
            <a:chExt cx="1935168" cy="506624"/>
          </a:xfrm>
          <a:solidFill>
            <a:schemeClr val="accent3"/>
          </a:solidFill>
          <a:effectLst>
            <a:outerShdw blurRad="127000" dist="38100" dir="8100000" algn="tr" rotWithShape="0">
              <a:prstClr val="black">
                <a:alpha val="40000"/>
              </a:prstClr>
            </a:outerShdw>
          </a:effectLst>
        </p:grpSpPr>
        <p:sp>
          <p:nvSpPr>
            <p:cNvPr id="57"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eaLnBrk="1" fontAlgn="auto" hangingPunct="1">
                <a:buFont typeface="Arial" panose="020B0604020202020204" pitchFamily="34" charset="0"/>
                <a:buNone/>
                <a:defRPr/>
              </a:pPr>
              <a:endParaRPr lang="zh-CN" altLang="zh-CN" sz="2400" noProof="1">
                <a:solidFill>
                  <a:srgbClr val="FFFFFF"/>
                </a:solidFill>
                <a:latin typeface="宋体" panose="02010600030101010101" pitchFamily="2" charset="-122"/>
                <a:sym typeface="宋体" panose="02010600030101010101" pitchFamily="2" charset="-122"/>
              </a:endParaRPr>
            </a:p>
          </p:txBody>
        </p:sp>
        <p:sp>
          <p:nvSpPr>
            <p:cNvPr id="58"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eaLnBrk="1" fontAlgn="auto" hangingPunct="1">
                <a:buFont typeface="Arial" panose="020B0604020202020204" pitchFamily="34" charset="0"/>
                <a:buNone/>
                <a:defRPr/>
              </a:pPr>
              <a:endParaRPr lang="zh-CN" altLang="zh-CN" sz="2400" noProof="1">
                <a:solidFill>
                  <a:srgbClr val="FFFFFF"/>
                </a:solidFill>
                <a:latin typeface="宋体" panose="02010600030101010101" pitchFamily="2" charset="-122"/>
                <a:sym typeface="宋体" panose="02010600030101010101" pitchFamily="2" charset="-122"/>
              </a:endParaRPr>
            </a:p>
          </p:txBody>
        </p:sp>
      </p:grpSp>
      <p:sp>
        <p:nvSpPr>
          <p:cNvPr id="59" name="椭圆 43"/>
          <p:cNvSpPr>
            <a:spLocks noChangeArrowheads="1"/>
          </p:cNvSpPr>
          <p:nvPr/>
        </p:nvSpPr>
        <p:spPr bwMode="auto">
          <a:xfrm>
            <a:off x="6672263" y="1589088"/>
            <a:ext cx="1412875" cy="1414462"/>
          </a:xfrm>
          <a:prstGeom prst="ellipse">
            <a:avLst/>
          </a:prstGeom>
          <a:solidFill>
            <a:schemeClr val="accent3"/>
          </a:solidFill>
          <a:ln w="76200">
            <a:solidFill>
              <a:schemeClr val="bg1"/>
            </a:solidFill>
          </a:ln>
          <a:effectLst>
            <a:outerShdw blurRad="127000" dist="38100" dir="8100000" algn="tr" rotWithShape="0">
              <a:prstClr val="black">
                <a:alpha val="40000"/>
              </a:prstClr>
            </a:outerShdw>
          </a:effectLst>
        </p:spPr>
        <p:txBody>
          <a:bodyPr anchor="ctr"/>
          <a:lstStyle/>
          <a:p>
            <a:pPr algn="ctr" eaLnBrk="1" fontAlgn="auto" hangingPunct="1">
              <a:buFont typeface="Arial" panose="020B0604020202020204" pitchFamily="34" charset="0"/>
              <a:buNone/>
              <a:defRPr/>
            </a:pPr>
            <a:endParaRPr lang="zh-CN" altLang="zh-CN" sz="2400" noProof="1">
              <a:solidFill>
                <a:schemeClr val="bg1"/>
              </a:solidFill>
              <a:latin typeface="宋体" panose="02010600030101010101" pitchFamily="2" charset="-122"/>
              <a:sym typeface="宋体" panose="02010600030101010101" pitchFamily="2" charset="-122"/>
            </a:endParaRPr>
          </a:p>
        </p:txBody>
      </p:sp>
      <p:sp>
        <p:nvSpPr>
          <p:cNvPr id="60" name="椭圆 45"/>
          <p:cNvSpPr>
            <a:spLocks noChangeArrowheads="1"/>
          </p:cNvSpPr>
          <p:nvPr/>
        </p:nvSpPr>
        <p:spPr bwMode="auto">
          <a:xfrm>
            <a:off x="9097963" y="4346575"/>
            <a:ext cx="1412875" cy="1414463"/>
          </a:xfrm>
          <a:prstGeom prst="ellipse">
            <a:avLst/>
          </a:prstGeom>
          <a:solidFill>
            <a:schemeClr val="accent4"/>
          </a:solidFill>
          <a:ln w="76200">
            <a:solidFill>
              <a:schemeClr val="bg1"/>
            </a:solidFill>
          </a:ln>
          <a:effectLst>
            <a:outerShdw blurRad="127000" dist="38100" dir="8100000" algn="tr" rotWithShape="0">
              <a:prstClr val="black">
                <a:alpha val="40000"/>
              </a:prstClr>
            </a:outerShdw>
          </a:effectLst>
        </p:spPr>
        <p:txBody>
          <a:bodyPr anchor="ctr"/>
          <a:lstStyle/>
          <a:p>
            <a:pPr algn="ctr" eaLnBrk="1" fontAlgn="auto" hangingPunct="1">
              <a:buFont typeface="Arial" panose="020B0604020202020204" pitchFamily="34" charset="0"/>
              <a:buNone/>
              <a:defRPr/>
            </a:pPr>
            <a:endParaRPr lang="zh-CN" altLang="zh-CN" sz="2400" noProof="1">
              <a:solidFill>
                <a:schemeClr val="bg1"/>
              </a:solidFill>
              <a:latin typeface="宋体" panose="02010600030101010101" pitchFamily="2" charset="-122"/>
              <a:sym typeface="宋体" panose="02010600030101010101" pitchFamily="2" charset="-122"/>
            </a:endParaRPr>
          </a:p>
        </p:txBody>
      </p:sp>
      <p:sp>
        <p:nvSpPr>
          <p:cNvPr id="61" name="TextBox 46"/>
          <p:cNvSpPr>
            <a:spLocks noChangeArrowheads="1"/>
          </p:cNvSpPr>
          <p:nvPr/>
        </p:nvSpPr>
        <p:spPr bwMode="auto">
          <a:xfrm>
            <a:off x="1589088" y="4808538"/>
            <a:ext cx="1863725"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eaLnBrk="1" fontAlgn="auto" hangingPunct="1">
              <a:lnSpc>
                <a:spcPts val="1400"/>
              </a:lnSpc>
              <a:buFont typeface="Arial" panose="020B0604020202020204" pitchFamily="34" charset="0"/>
              <a:buNone/>
              <a:defRPr/>
            </a:pP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TextBox 47"/>
          <p:cNvSpPr>
            <a:spLocks noChangeArrowheads="1"/>
          </p:cNvSpPr>
          <p:nvPr/>
        </p:nvSpPr>
        <p:spPr bwMode="auto">
          <a:xfrm>
            <a:off x="1725613" y="4419600"/>
            <a:ext cx="15938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63" name="TextBox 50"/>
          <p:cNvSpPr>
            <a:spLocks noChangeArrowheads="1"/>
          </p:cNvSpPr>
          <p:nvPr/>
        </p:nvSpPr>
        <p:spPr bwMode="auto">
          <a:xfrm>
            <a:off x="1725613" y="3606800"/>
            <a:ext cx="15938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64" name="TextBox 51"/>
          <p:cNvSpPr>
            <a:spLocks noChangeArrowheads="1"/>
          </p:cNvSpPr>
          <p:nvPr/>
        </p:nvSpPr>
        <p:spPr bwMode="auto">
          <a:xfrm>
            <a:off x="4151313" y="3606800"/>
            <a:ext cx="15938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65" name="TextBox 52"/>
          <p:cNvSpPr>
            <a:spLocks noChangeArrowheads="1"/>
          </p:cNvSpPr>
          <p:nvPr/>
        </p:nvSpPr>
        <p:spPr bwMode="auto">
          <a:xfrm>
            <a:off x="6688138" y="3606800"/>
            <a:ext cx="15922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grpSp>
        <p:nvGrpSpPr>
          <p:cNvPr id="66" name="组合 53"/>
          <p:cNvGrpSpPr/>
          <p:nvPr/>
        </p:nvGrpSpPr>
        <p:grpSpPr bwMode="auto">
          <a:xfrm flipV="1">
            <a:off x="8513231" y="3441065"/>
            <a:ext cx="3823460" cy="675219"/>
            <a:chOff x="-1" y="0"/>
            <a:chExt cx="2865253" cy="506625"/>
          </a:xfrm>
          <a:solidFill>
            <a:schemeClr val="accent4"/>
          </a:solidFill>
          <a:effectLst>
            <a:outerShdw blurRad="127000" dist="38100" dir="8100000" algn="tr" rotWithShape="0">
              <a:prstClr val="black">
                <a:alpha val="40000"/>
              </a:prstClr>
            </a:outerShdw>
          </a:effectLst>
        </p:grpSpPr>
        <p:sp>
          <p:nvSpPr>
            <p:cNvPr id="67" name="圆角矩形 54"/>
            <p:cNvSpPr>
              <a:spLocks noChangeArrowheads="1"/>
            </p:cNvSpPr>
            <p:nvPr/>
          </p:nvSpPr>
          <p:spPr bwMode="auto">
            <a:xfrm>
              <a:off x="-1" y="73990"/>
              <a:ext cx="2865253"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eaLnBrk="1" fontAlgn="auto" hangingPunct="1">
                <a:buFont typeface="Arial" panose="020B0604020202020204" pitchFamily="34" charset="0"/>
                <a:buNone/>
                <a:defRPr/>
              </a:pPr>
              <a:endParaRPr lang="zh-CN" altLang="zh-CN" sz="2400" noProof="1">
                <a:solidFill>
                  <a:srgbClr val="FFFFFF"/>
                </a:solidFill>
                <a:latin typeface="宋体" panose="02010600030101010101" pitchFamily="2" charset="-122"/>
                <a:sym typeface="宋体" panose="02010600030101010101" pitchFamily="2" charset="-122"/>
              </a:endParaRPr>
            </a:p>
          </p:txBody>
        </p:sp>
        <p:sp>
          <p:nvSpPr>
            <p:cNvPr id="68"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eaLnBrk="1" fontAlgn="auto" hangingPunct="1">
                <a:buFont typeface="Arial" panose="020B0604020202020204" pitchFamily="34" charset="0"/>
                <a:buNone/>
                <a:defRPr/>
              </a:pPr>
              <a:endParaRPr lang="zh-CN" altLang="zh-CN" sz="2400" noProof="1">
                <a:solidFill>
                  <a:srgbClr val="FFFFFF"/>
                </a:solidFill>
                <a:latin typeface="宋体" panose="02010600030101010101" pitchFamily="2" charset="-122"/>
                <a:sym typeface="宋体" panose="02010600030101010101" pitchFamily="2" charset="-122"/>
              </a:endParaRPr>
            </a:p>
          </p:txBody>
        </p:sp>
      </p:grpSp>
      <p:sp>
        <p:nvSpPr>
          <p:cNvPr id="69" name="TextBox 56"/>
          <p:cNvSpPr>
            <a:spLocks noChangeArrowheads="1"/>
          </p:cNvSpPr>
          <p:nvPr/>
        </p:nvSpPr>
        <p:spPr bwMode="auto">
          <a:xfrm>
            <a:off x="8920163" y="3606800"/>
            <a:ext cx="15938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70" name="TextBox 57"/>
          <p:cNvSpPr>
            <a:spLocks noChangeArrowheads="1"/>
          </p:cNvSpPr>
          <p:nvPr/>
        </p:nvSpPr>
        <p:spPr bwMode="auto">
          <a:xfrm>
            <a:off x="4102100" y="1843088"/>
            <a:ext cx="1862138"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eaLnBrk="1" fontAlgn="auto" hangingPunct="1">
              <a:lnSpc>
                <a:spcPts val="1400"/>
              </a:lnSpc>
              <a:buFont typeface="Arial" panose="020B0604020202020204" pitchFamily="34" charset="0"/>
              <a:buNone/>
              <a:defRPr/>
            </a:pP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TextBox 58"/>
          <p:cNvSpPr>
            <a:spLocks noChangeArrowheads="1"/>
          </p:cNvSpPr>
          <p:nvPr/>
        </p:nvSpPr>
        <p:spPr bwMode="auto">
          <a:xfrm>
            <a:off x="4237038" y="1450975"/>
            <a:ext cx="15922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72" name="TextBox 59"/>
          <p:cNvSpPr>
            <a:spLocks noChangeArrowheads="1"/>
          </p:cNvSpPr>
          <p:nvPr/>
        </p:nvSpPr>
        <p:spPr bwMode="auto">
          <a:xfrm>
            <a:off x="6446838" y="4826000"/>
            <a:ext cx="1863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eaLnBrk="1" fontAlgn="auto" hangingPunct="1">
              <a:lnSpc>
                <a:spcPts val="1400"/>
              </a:lnSpc>
              <a:buFont typeface="Arial" panose="020B0604020202020204" pitchFamily="34" charset="0"/>
              <a:buNone/>
              <a:defRPr/>
            </a:pP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TextBox 62"/>
          <p:cNvSpPr>
            <a:spLocks noChangeArrowheads="1"/>
          </p:cNvSpPr>
          <p:nvPr/>
        </p:nvSpPr>
        <p:spPr bwMode="auto">
          <a:xfrm>
            <a:off x="6580188" y="4433888"/>
            <a:ext cx="15938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74" name="TextBox 63"/>
          <p:cNvSpPr>
            <a:spLocks noChangeArrowheads="1"/>
          </p:cNvSpPr>
          <p:nvPr/>
        </p:nvSpPr>
        <p:spPr bwMode="auto">
          <a:xfrm>
            <a:off x="8786813" y="1843088"/>
            <a:ext cx="1862137"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eaLnBrk="1" fontAlgn="auto" hangingPunct="1">
              <a:lnSpc>
                <a:spcPts val="1400"/>
              </a:lnSpc>
              <a:buFont typeface="Arial" panose="020B0604020202020204" pitchFamily="34" charset="0"/>
              <a:buNone/>
              <a:defRPr/>
            </a:pP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TextBox 66"/>
          <p:cNvSpPr>
            <a:spLocks noChangeArrowheads="1"/>
          </p:cNvSpPr>
          <p:nvPr/>
        </p:nvSpPr>
        <p:spPr bwMode="auto">
          <a:xfrm>
            <a:off x="8920163" y="1450975"/>
            <a:ext cx="15938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76" name="TextBox 67"/>
          <p:cNvSpPr>
            <a:spLocks noChangeArrowheads="1"/>
          </p:cNvSpPr>
          <p:nvPr/>
        </p:nvSpPr>
        <p:spPr bwMode="auto">
          <a:xfrm>
            <a:off x="2146300" y="1968500"/>
            <a:ext cx="7493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77" name="TextBox 68"/>
          <p:cNvSpPr>
            <a:spLocks noChangeArrowheads="1"/>
          </p:cNvSpPr>
          <p:nvPr/>
        </p:nvSpPr>
        <p:spPr bwMode="auto">
          <a:xfrm>
            <a:off x="7004050" y="1968500"/>
            <a:ext cx="747713"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78" name="TextBox 70"/>
          <p:cNvSpPr>
            <a:spLocks noChangeArrowheads="1"/>
          </p:cNvSpPr>
          <p:nvPr/>
        </p:nvSpPr>
        <p:spPr bwMode="auto">
          <a:xfrm>
            <a:off x="4659313" y="4725988"/>
            <a:ext cx="749300"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79" name="TextBox 72"/>
          <p:cNvSpPr>
            <a:spLocks noChangeArrowheads="1"/>
          </p:cNvSpPr>
          <p:nvPr/>
        </p:nvSpPr>
        <p:spPr bwMode="auto">
          <a:xfrm>
            <a:off x="9429750" y="4725988"/>
            <a:ext cx="749300"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300" fill="hold"/>
                                        <p:tgtEl>
                                          <p:spTgt spid="63"/>
                                        </p:tgtEl>
                                        <p:attrNameLst>
                                          <p:attrName>ppt_w</p:attrName>
                                        </p:attrNameLst>
                                      </p:cBhvr>
                                      <p:tavLst>
                                        <p:tav tm="0">
                                          <p:val>
                                            <p:fltVal val="0"/>
                                          </p:val>
                                        </p:tav>
                                        <p:tav tm="100000">
                                          <p:val>
                                            <p:strVal val="#ppt_w"/>
                                          </p:val>
                                        </p:tav>
                                      </p:tavLst>
                                    </p:anim>
                                    <p:anim calcmode="lin" valueType="num">
                                      <p:cBhvr>
                                        <p:cTn id="8" dur="300" fill="hold"/>
                                        <p:tgtEl>
                                          <p:spTgt spid="63"/>
                                        </p:tgtEl>
                                        <p:attrNameLst>
                                          <p:attrName>ppt_h</p:attrName>
                                        </p:attrNameLst>
                                      </p:cBhvr>
                                      <p:tavLst>
                                        <p:tav tm="0">
                                          <p:val>
                                            <p:fltVal val="0"/>
                                          </p:val>
                                        </p:tav>
                                        <p:tav tm="100000">
                                          <p:val>
                                            <p:strVal val="#ppt_h"/>
                                          </p:val>
                                        </p:tav>
                                      </p:tavLst>
                                    </p:anim>
                                    <p:animEffect>
                                      <p:cBhvr>
                                        <p:cTn id="9" dur="300"/>
                                        <p:tgtEl>
                                          <p:spTgt spid="63"/>
                                        </p:tgtEl>
                                      </p:cBhvr>
                                    </p:animEffect>
                                  </p:childTnLst>
                                </p:cTn>
                              </p:par>
                              <p:par>
                                <p:cTn id="10" presetID="10"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300" fill="hold"/>
                                        <p:tgtEl>
                                          <p:spTgt spid="25"/>
                                        </p:tgtEl>
                                        <p:attrNameLst>
                                          <p:attrName>ppt_w</p:attrName>
                                        </p:attrNameLst>
                                      </p:cBhvr>
                                      <p:tavLst>
                                        <p:tav tm="0">
                                          <p:val>
                                            <p:fltVal val="0"/>
                                          </p:val>
                                        </p:tav>
                                        <p:tav tm="100000">
                                          <p:val>
                                            <p:strVal val="#ppt_w"/>
                                          </p:val>
                                        </p:tav>
                                      </p:tavLst>
                                    </p:anim>
                                    <p:anim calcmode="lin" valueType="num">
                                      <p:cBhvr>
                                        <p:cTn id="13" dur="300" fill="hold"/>
                                        <p:tgtEl>
                                          <p:spTgt spid="25"/>
                                        </p:tgtEl>
                                        <p:attrNameLst>
                                          <p:attrName>ppt_h</p:attrName>
                                        </p:attrNameLst>
                                      </p:cBhvr>
                                      <p:tavLst>
                                        <p:tav tm="0">
                                          <p:val>
                                            <p:fltVal val="0"/>
                                          </p:val>
                                        </p:tav>
                                        <p:tav tm="100000">
                                          <p:val>
                                            <p:strVal val="#ppt_h"/>
                                          </p:val>
                                        </p:tav>
                                      </p:tavLst>
                                    </p:anim>
                                    <p:animEffect>
                                      <p:cBhvr>
                                        <p:cTn id="14" dur="300"/>
                                        <p:tgtEl>
                                          <p:spTgt spid="25"/>
                                        </p:tgtEl>
                                      </p:cBhvr>
                                    </p:animEffect>
                                  </p:childTnLst>
                                </p:cTn>
                              </p:par>
                            </p:childTnLst>
                          </p:cTn>
                        </p:par>
                        <p:par>
                          <p:cTn id="15" fill="hold" nodeType="afterGroup">
                            <p:stCondLst>
                              <p:cond delay="300"/>
                            </p:stCondLst>
                            <p:childTnLst>
                              <p:par>
                                <p:cTn id="16" presetID="42" presetClass="entr" presetSubtype="0" fill="hold" grpId="0" nodeType="afterEffect">
                                  <p:stCondLst>
                                    <p:cond delay="0"/>
                                  </p:stCondLst>
                                  <p:childTnLst>
                                    <p:set>
                                      <p:cBhvr>
                                        <p:cTn id="17" dur="1" fill="hold">
                                          <p:stCondLst>
                                            <p:cond delay="0"/>
                                          </p:stCondLst>
                                        </p:cTn>
                                        <p:tgtEl>
                                          <p:spTgt spid="62"/>
                                        </p:tgtEl>
                                        <p:attrNameLst>
                                          <p:attrName>style.visibility</p:attrName>
                                        </p:attrNameLst>
                                      </p:cBhvr>
                                      <p:to>
                                        <p:strVal val="visible"/>
                                      </p:to>
                                    </p:set>
                                    <p:animEffect>
                                      <p:cBhvr>
                                        <p:cTn id="18" dur="600"/>
                                        <p:tgtEl>
                                          <p:spTgt spid="62"/>
                                        </p:tgtEl>
                                      </p:cBhvr>
                                    </p:animEffect>
                                    <p:anim calcmode="lin" valueType="num">
                                      <p:cBhvr>
                                        <p:cTn id="19" dur="600" fill="hold"/>
                                        <p:tgtEl>
                                          <p:spTgt spid="62"/>
                                        </p:tgtEl>
                                        <p:attrNameLst>
                                          <p:attrName>ppt_x</p:attrName>
                                        </p:attrNameLst>
                                      </p:cBhvr>
                                      <p:tavLst>
                                        <p:tav tm="0">
                                          <p:val>
                                            <p:strVal val="#ppt_x"/>
                                          </p:val>
                                        </p:tav>
                                        <p:tav tm="100000">
                                          <p:val>
                                            <p:strVal val="#ppt_x"/>
                                          </p:val>
                                        </p:tav>
                                      </p:tavLst>
                                    </p:anim>
                                    <p:anim calcmode="lin" valueType="num">
                                      <p:cBhvr>
                                        <p:cTn id="20" dur="600" fill="hold"/>
                                        <p:tgtEl>
                                          <p:spTgt spid="6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p:cBhvr>
                                        <p:cTn id="23" dur="600"/>
                                        <p:tgtEl>
                                          <p:spTgt spid="61"/>
                                        </p:tgtEl>
                                      </p:cBhvr>
                                    </p:animEffect>
                                    <p:anim calcmode="lin" valueType="num">
                                      <p:cBhvr>
                                        <p:cTn id="24" dur="600" fill="hold"/>
                                        <p:tgtEl>
                                          <p:spTgt spid="61"/>
                                        </p:tgtEl>
                                        <p:attrNameLst>
                                          <p:attrName>ppt_x</p:attrName>
                                        </p:attrNameLst>
                                      </p:cBhvr>
                                      <p:tavLst>
                                        <p:tav tm="0">
                                          <p:val>
                                            <p:strVal val="#ppt_x"/>
                                          </p:val>
                                        </p:tav>
                                        <p:tav tm="100000">
                                          <p:val>
                                            <p:strVal val="#ppt_x"/>
                                          </p:val>
                                        </p:tav>
                                      </p:tavLst>
                                    </p:anim>
                                    <p:anim calcmode="lin" valueType="num">
                                      <p:cBhvr>
                                        <p:cTn id="25" dur="600" fill="hold"/>
                                        <p:tgtEl>
                                          <p:spTgt spid="61"/>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p:cBhvr>
                                        <p:cTn id="28" dur="600"/>
                                        <p:tgtEl>
                                          <p:spTgt spid="51"/>
                                        </p:tgtEl>
                                      </p:cBhvr>
                                    </p:animEffect>
                                    <p:anim calcmode="lin" valueType="num">
                                      <p:cBhvr>
                                        <p:cTn id="29" dur="600" fill="hold"/>
                                        <p:tgtEl>
                                          <p:spTgt spid="51"/>
                                        </p:tgtEl>
                                        <p:attrNameLst>
                                          <p:attrName>ppt_x</p:attrName>
                                        </p:attrNameLst>
                                      </p:cBhvr>
                                      <p:tavLst>
                                        <p:tav tm="0">
                                          <p:val>
                                            <p:strVal val="#ppt_x"/>
                                          </p:val>
                                        </p:tav>
                                        <p:tav tm="100000">
                                          <p:val>
                                            <p:strVal val="#ppt_x"/>
                                          </p:val>
                                        </p:tav>
                                      </p:tavLst>
                                    </p:anim>
                                    <p:anim calcmode="lin" valueType="num">
                                      <p:cBhvr>
                                        <p:cTn id="30" dur="600" fill="hold"/>
                                        <p:tgtEl>
                                          <p:spTgt spid="51"/>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p:cBhvr>
                                        <p:cTn id="33" dur="600"/>
                                        <p:tgtEl>
                                          <p:spTgt spid="76"/>
                                        </p:tgtEl>
                                      </p:cBhvr>
                                    </p:animEffect>
                                    <p:anim calcmode="lin" valueType="num">
                                      <p:cBhvr>
                                        <p:cTn id="34" dur="600" fill="hold"/>
                                        <p:tgtEl>
                                          <p:spTgt spid="76"/>
                                        </p:tgtEl>
                                        <p:attrNameLst>
                                          <p:attrName>ppt_x</p:attrName>
                                        </p:attrNameLst>
                                      </p:cBhvr>
                                      <p:tavLst>
                                        <p:tav tm="0">
                                          <p:val>
                                            <p:strVal val="#ppt_x"/>
                                          </p:val>
                                        </p:tav>
                                        <p:tav tm="100000">
                                          <p:val>
                                            <p:strVal val="#ppt_x"/>
                                          </p:val>
                                        </p:tav>
                                      </p:tavLst>
                                    </p:anim>
                                    <p:anim calcmode="lin" valueType="num">
                                      <p:cBhvr>
                                        <p:cTn id="35" dur="600" fill="hold"/>
                                        <p:tgtEl>
                                          <p:spTgt spid="76"/>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900"/>
                            </p:stCondLst>
                            <p:childTnLst>
                              <p:par>
                                <p:cTn id="37" presetID="10" presetClass="entr" presetSubtype="0"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p:cTn id="39" dur="300" fill="hold"/>
                                        <p:tgtEl>
                                          <p:spTgt spid="64"/>
                                        </p:tgtEl>
                                        <p:attrNameLst>
                                          <p:attrName>ppt_w</p:attrName>
                                        </p:attrNameLst>
                                      </p:cBhvr>
                                      <p:tavLst>
                                        <p:tav tm="0">
                                          <p:val>
                                            <p:fltVal val="0"/>
                                          </p:val>
                                        </p:tav>
                                        <p:tav tm="100000">
                                          <p:val>
                                            <p:strVal val="#ppt_w"/>
                                          </p:val>
                                        </p:tav>
                                      </p:tavLst>
                                    </p:anim>
                                    <p:anim calcmode="lin" valueType="num">
                                      <p:cBhvr>
                                        <p:cTn id="40" dur="300" fill="hold"/>
                                        <p:tgtEl>
                                          <p:spTgt spid="64"/>
                                        </p:tgtEl>
                                        <p:attrNameLst>
                                          <p:attrName>ppt_h</p:attrName>
                                        </p:attrNameLst>
                                      </p:cBhvr>
                                      <p:tavLst>
                                        <p:tav tm="0">
                                          <p:val>
                                            <p:fltVal val="0"/>
                                          </p:val>
                                        </p:tav>
                                        <p:tav tm="100000">
                                          <p:val>
                                            <p:strVal val="#ppt_h"/>
                                          </p:val>
                                        </p:tav>
                                      </p:tavLst>
                                    </p:anim>
                                    <p:animEffect>
                                      <p:cBhvr>
                                        <p:cTn id="41" dur="300"/>
                                        <p:tgtEl>
                                          <p:spTgt spid="64"/>
                                        </p:tgtEl>
                                      </p:cBhvr>
                                    </p:animEffect>
                                  </p:childTnLst>
                                </p:cTn>
                              </p:par>
                              <p:par>
                                <p:cTn id="42" presetID="10" presetClass="entr" presetSubtype="0"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300" fill="hold"/>
                                        <p:tgtEl>
                                          <p:spTgt spid="52"/>
                                        </p:tgtEl>
                                        <p:attrNameLst>
                                          <p:attrName>ppt_w</p:attrName>
                                        </p:attrNameLst>
                                      </p:cBhvr>
                                      <p:tavLst>
                                        <p:tav tm="0">
                                          <p:val>
                                            <p:fltVal val="0"/>
                                          </p:val>
                                        </p:tav>
                                        <p:tav tm="100000">
                                          <p:val>
                                            <p:strVal val="#ppt_w"/>
                                          </p:val>
                                        </p:tav>
                                      </p:tavLst>
                                    </p:anim>
                                    <p:anim calcmode="lin" valueType="num">
                                      <p:cBhvr>
                                        <p:cTn id="45" dur="300" fill="hold"/>
                                        <p:tgtEl>
                                          <p:spTgt spid="52"/>
                                        </p:tgtEl>
                                        <p:attrNameLst>
                                          <p:attrName>ppt_h</p:attrName>
                                        </p:attrNameLst>
                                      </p:cBhvr>
                                      <p:tavLst>
                                        <p:tav tm="0">
                                          <p:val>
                                            <p:fltVal val="0"/>
                                          </p:val>
                                        </p:tav>
                                        <p:tav tm="100000">
                                          <p:val>
                                            <p:strVal val="#ppt_h"/>
                                          </p:val>
                                        </p:tav>
                                      </p:tavLst>
                                    </p:anim>
                                    <p:animEffect>
                                      <p:cBhvr>
                                        <p:cTn id="46" dur="300"/>
                                        <p:tgtEl>
                                          <p:spTgt spid="52"/>
                                        </p:tgtEl>
                                      </p:cBhvr>
                                    </p:animEffect>
                                  </p:childTnLst>
                                </p:cTn>
                              </p:par>
                            </p:childTnLst>
                          </p:cTn>
                        </p:par>
                        <p:par>
                          <p:cTn id="47" fill="hold" nodeType="afterGroup">
                            <p:stCondLst>
                              <p:cond delay="1200"/>
                            </p:stCondLst>
                            <p:childTnLst>
                              <p:par>
                                <p:cTn id="48" presetID="47" presetClass="entr" presetSubtype="0"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p:cBhvr>
                                        <p:cTn id="50" dur="600"/>
                                        <p:tgtEl>
                                          <p:spTgt spid="71"/>
                                        </p:tgtEl>
                                      </p:cBhvr>
                                    </p:animEffect>
                                    <p:anim calcmode="lin" valueType="num">
                                      <p:cBhvr>
                                        <p:cTn id="51" dur="600" fill="hold"/>
                                        <p:tgtEl>
                                          <p:spTgt spid="71"/>
                                        </p:tgtEl>
                                        <p:attrNameLst>
                                          <p:attrName>ppt_x</p:attrName>
                                        </p:attrNameLst>
                                      </p:cBhvr>
                                      <p:tavLst>
                                        <p:tav tm="0">
                                          <p:val>
                                            <p:strVal val="#ppt_x"/>
                                          </p:val>
                                        </p:tav>
                                        <p:tav tm="100000">
                                          <p:val>
                                            <p:strVal val="#ppt_x"/>
                                          </p:val>
                                        </p:tav>
                                      </p:tavLst>
                                    </p:anim>
                                    <p:anim calcmode="lin" valueType="num">
                                      <p:cBhvr>
                                        <p:cTn id="52" dur="600" fill="hold"/>
                                        <p:tgtEl>
                                          <p:spTgt spid="7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p:cBhvr>
                                        <p:cTn id="55" dur="600"/>
                                        <p:tgtEl>
                                          <p:spTgt spid="70"/>
                                        </p:tgtEl>
                                      </p:cBhvr>
                                    </p:animEffect>
                                    <p:anim calcmode="lin" valueType="num">
                                      <p:cBhvr>
                                        <p:cTn id="56" dur="600" fill="hold"/>
                                        <p:tgtEl>
                                          <p:spTgt spid="70"/>
                                        </p:tgtEl>
                                        <p:attrNameLst>
                                          <p:attrName>ppt_x</p:attrName>
                                        </p:attrNameLst>
                                      </p:cBhvr>
                                      <p:tavLst>
                                        <p:tav tm="0">
                                          <p:val>
                                            <p:strVal val="#ppt_x"/>
                                          </p:val>
                                        </p:tav>
                                        <p:tav tm="100000">
                                          <p:val>
                                            <p:strVal val="#ppt_x"/>
                                          </p:val>
                                        </p:tav>
                                      </p:tavLst>
                                    </p:anim>
                                    <p:anim calcmode="lin" valueType="num">
                                      <p:cBhvr>
                                        <p:cTn id="57" dur="600" fill="hold"/>
                                        <p:tgtEl>
                                          <p:spTgt spid="7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p:cBhvr>
                                        <p:cTn id="60" dur="600"/>
                                        <p:tgtEl>
                                          <p:spTgt spid="55"/>
                                        </p:tgtEl>
                                      </p:cBhvr>
                                    </p:animEffect>
                                    <p:anim calcmode="lin" valueType="num">
                                      <p:cBhvr>
                                        <p:cTn id="61" dur="600" fill="hold"/>
                                        <p:tgtEl>
                                          <p:spTgt spid="55"/>
                                        </p:tgtEl>
                                        <p:attrNameLst>
                                          <p:attrName>ppt_x</p:attrName>
                                        </p:attrNameLst>
                                      </p:cBhvr>
                                      <p:tavLst>
                                        <p:tav tm="0">
                                          <p:val>
                                            <p:strVal val="#ppt_x"/>
                                          </p:val>
                                        </p:tav>
                                        <p:tav tm="100000">
                                          <p:val>
                                            <p:strVal val="#ppt_x"/>
                                          </p:val>
                                        </p:tav>
                                      </p:tavLst>
                                    </p:anim>
                                    <p:anim calcmode="lin" valueType="num">
                                      <p:cBhvr>
                                        <p:cTn id="62" dur="600" fill="hold"/>
                                        <p:tgtEl>
                                          <p:spTgt spid="5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8"/>
                                        </p:tgtEl>
                                        <p:attrNameLst>
                                          <p:attrName>style.visibility</p:attrName>
                                        </p:attrNameLst>
                                      </p:cBhvr>
                                      <p:to>
                                        <p:strVal val="visible"/>
                                      </p:to>
                                    </p:set>
                                    <p:animEffect>
                                      <p:cBhvr>
                                        <p:cTn id="65" dur="600"/>
                                        <p:tgtEl>
                                          <p:spTgt spid="78"/>
                                        </p:tgtEl>
                                      </p:cBhvr>
                                    </p:animEffect>
                                    <p:anim calcmode="lin" valueType="num">
                                      <p:cBhvr>
                                        <p:cTn id="66" dur="600" fill="hold"/>
                                        <p:tgtEl>
                                          <p:spTgt spid="78"/>
                                        </p:tgtEl>
                                        <p:attrNameLst>
                                          <p:attrName>ppt_x</p:attrName>
                                        </p:attrNameLst>
                                      </p:cBhvr>
                                      <p:tavLst>
                                        <p:tav tm="0">
                                          <p:val>
                                            <p:strVal val="#ppt_x"/>
                                          </p:val>
                                        </p:tav>
                                        <p:tav tm="100000">
                                          <p:val>
                                            <p:strVal val="#ppt_x"/>
                                          </p:val>
                                        </p:tav>
                                      </p:tavLst>
                                    </p:anim>
                                    <p:anim calcmode="lin" valueType="num">
                                      <p:cBhvr>
                                        <p:cTn id="67" dur="600" fill="hold"/>
                                        <p:tgtEl>
                                          <p:spTgt spid="78"/>
                                        </p:tgtEl>
                                        <p:attrNameLst>
                                          <p:attrName>ppt_y</p:attrName>
                                        </p:attrNameLst>
                                      </p:cBhvr>
                                      <p:tavLst>
                                        <p:tav tm="0">
                                          <p:val>
                                            <p:strVal val="#ppt_y+.1"/>
                                          </p:val>
                                        </p:tav>
                                        <p:tav tm="100000">
                                          <p:val>
                                            <p:strVal val="#ppt_y"/>
                                          </p:val>
                                        </p:tav>
                                      </p:tavLst>
                                    </p:anim>
                                  </p:childTnLst>
                                </p:cTn>
                              </p:par>
                            </p:childTnLst>
                          </p:cTn>
                        </p:par>
                        <p:par>
                          <p:cTn id="68" fill="hold" nodeType="afterGroup">
                            <p:stCondLst>
                              <p:cond delay="1800"/>
                            </p:stCondLst>
                            <p:childTnLst>
                              <p:par>
                                <p:cTn id="69" presetID="10" presetClass="entr" presetSubtype="0"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300" fill="hold"/>
                                        <p:tgtEl>
                                          <p:spTgt spid="65"/>
                                        </p:tgtEl>
                                        <p:attrNameLst>
                                          <p:attrName>ppt_w</p:attrName>
                                        </p:attrNameLst>
                                      </p:cBhvr>
                                      <p:tavLst>
                                        <p:tav tm="0">
                                          <p:val>
                                            <p:fltVal val="0"/>
                                          </p:val>
                                        </p:tav>
                                        <p:tav tm="100000">
                                          <p:val>
                                            <p:strVal val="#ppt_w"/>
                                          </p:val>
                                        </p:tav>
                                      </p:tavLst>
                                    </p:anim>
                                    <p:anim calcmode="lin" valueType="num">
                                      <p:cBhvr>
                                        <p:cTn id="72" dur="300" fill="hold"/>
                                        <p:tgtEl>
                                          <p:spTgt spid="65"/>
                                        </p:tgtEl>
                                        <p:attrNameLst>
                                          <p:attrName>ppt_h</p:attrName>
                                        </p:attrNameLst>
                                      </p:cBhvr>
                                      <p:tavLst>
                                        <p:tav tm="0">
                                          <p:val>
                                            <p:fltVal val="0"/>
                                          </p:val>
                                        </p:tav>
                                        <p:tav tm="100000">
                                          <p:val>
                                            <p:strVal val="#ppt_h"/>
                                          </p:val>
                                        </p:tav>
                                      </p:tavLst>
                                    </p:anim>
                                    <p:animEffect>
                                      <p:cBhvr>
                                        <p:cTn id="73" dur="300"/>
                                        <p:tgtEl>
                                          <p:spTgt spid="65"/>
                                        </p:tgtEl>
                                      </p:cBhvr>
                                    </p:animEffect>
                                  </p:childTnLst>
                                </p:cTn>
                              </p:par>
                              <p:par>
                                <p:cTn id="74" presetID="10" presetClass="entr" presetSubtype="0" fill="hold" nodeType="withEffect">
                                  <p:stCondLst>
                                    <p:cond delay="0"/>
                                  </p:stCondLst>
                                  <p:childTnLst>
                                    <p:set>
                                      <p:cBhvr>
                                        <p:cTn id="75" dur="1" fill="hold">
                                          <p:stCondLst>
                                            <p:cond delay="0"/>
                                          </p:stCondLst>
                                        </p:cTn>
                                        <p:tgtEl>
                                          <p:spTgt spid="56"/>
                                        </p:tgtEl>
                                        <p:attrNameLst>
                                          <p:attrName>style.visibility</p:attrName>
                                        </p:attrNameLst>
                                      </p:cBhvr>
                                      <p:to>
                                        <p:strVal val="visible"/>
                                      </p:to>
                                    </p:set>
                                    <p:anim calcmode="lin" valueType="num">
                                      <p:cBhvr>
                                        <p:cTn id="76" dur="300" fill="hold"/>
                                        <p:tgtEl>
                                          <p:spTgt spid="56"/>
                                        </p:tgtEl>
                                        <p:attrNameLst>
                                          <p:attrName>ppt_w</p:attrName>
                                        </p:attrNameLst>
                                      </p:cBhvr>
                                      <p:tavLst>
                                        <p:tav tm="0">
                                          <p:val>
                                            <p:fltVal val="0"/>
                                          </p:val>
                                        </p:tav>
                                        <p:tav tm="100000">
                                          <p:val>
                                            <p:strVal val="#ppt_w"/>
                                          </p:val>
                                        </p:tav>
                                      </p:tavLst>
                                    </p:anim>
                                    <p:anim calcmode="lin" valueType="num">
                                      <p:cBhvr>
                                        <p:cTn id="77" dur="300" fill="hold"/>
                                        <p:tgtEl>
                                          <p:spTgt spid="56"/>
                                        </p:tgtEl>
                                        <p:attrNameLst>
                                          <p:attrName>ppt_h</p:attrName>
                                        </p:attrNameLst>
                                      </p:cBhvr>
                                      <p:tavLst>
                                        <p:tav tm="0">
                                          <p:val>
                                            <p:fltVal val="0"/>
                                          </p:val>
                                        </p:tav>
                                        <p:tav tm="100000">
                                          <p:val>
                                            <p:strVal val="#ppt_h"/>
                                          </p:val>
                                        </p:tav>
                                      </p:tavLst>
                                    </p:anim>
                                    <p:animEffect>
                                      <p:cBhvr>
                                        <p:cTn id="78" dur="300"/>
                                        <p:tgtEl>
                                          <p:spTgt spid="56"/>
                                        </p:tgtEl>
                                      </p:cBhvr>
                                    </p:animEffect>
                                  </p:childTnLst>
                                </p:cTn>
                              </p:par>
                            </p:childTnLst>
                          </p:cTn>
                        </p:par>
                        <p:par>
                          <p:cTn id="79" fill="hold" nodeType="afterGroup">
                            <p:stCondLst>
                              <p:cond delay="21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p:cBhvr>
                                        <p:cTn id="82" dur="600"/>
                                        <p:tgtEl>
                                          <p:spTgt spid="73"/>
                                        </p:tgtEl>
                                      </p:cBhvr>
                                    </p:animEffect>
                                    <p:anim calcmode="lin" valueType="num">
                                      <p:cBhvr>
                                        <p:cTn id="83" dur="600" fill="hold"/>
                                        <p:tgtEl>
                                          <p:spTgt spid="73"/>
                                        </p:tgtEl>
                                        <p:attrNameLst>
                                          <p:attrName>ppt_x</p:attrName>
                                        </p:attrNameLst>
                                      </p:cBhvr>
                                      <p:tavLst>
                                        <p:tav tm="0">
                                          <p:val>
                                            <p:strVal val="#ppt_x"/>
                                          </p:val>
                                        </p:tav>
                                        <p:tav tm="100000">
                                          <p:val>
                                            <p:strVal val="#ppt_x"/>
                                          </p:val>
                                        </p:tav>
                                      </p:tavLst>
                                    </p:anim>
                                    <p:anim calcmode="lin" valueType="num">
                                      <p:cBhvr>
                                        <p:cTn id="84" dur="600" fill="hold"/>
                                        <p:tgtEl>
                                          <p:spTgt spid="7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animEffect>
                                      <p:cBhvr>
                                        <p:cTn id="87" dur="600"/>
                                        <p:tgtEl>
                                          <p:spTgt spid="72"/>
                                        </p:tgtEl>
                                      </p:cBhvr>
                                    </p:animEffect>
                                    <p:anim calcmode="lin" valueType="num">
                                      <p:cBhvr>
                                        <p:cTn id="88" dur="600" fill="hold"/>
                                        <p:tgtEl>
                                          <p:spTgt spid="72"/>
                                        </p:tgtEl>
                                        <p:attrNameLst>
                                          <p:attrName>ppt_x</p:attrName>
                                        </p:attrNameLst>
                                      </p:cBhvr>
                                      <p:tavLst>
                                        <p:tav tm="0">
                                          <p:val>
                                            <p:strVal val="#ppt_x"/>
                                          </p:val>
                                        </p:tav>
                                        <p:tav tm="100000">
                                          <p:val>
                                            <p:strVal val="#ppt_x"/>
                                          </p:val>
                                        </p:tav>
                                      </p:tavLst>
                                    </p:anim>
                                    <p:anim calcmode="lin" valueType="num">
                                      <p:cBhvr>
                                        <p:cTn id="89" dur="600" fill="hold"/>
                                        <p:tgtEl>
                                          <p:spTgt spid="72"/>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59"/>
                                        </p:tgtEl>
                                        <p:attrNameLst>
                                          <p:attrName>style.visibility</p:attrName>
                                        </p:attrNameLst>
                                      </p:cBhvr>
                                      <p:to>
                                        <p:strVal val="visible"/>
                                      </p:to>
                                    </p:set>
                                    <p:animEffect>
                                      <p:cBhvr>
                                        <p:cTn id="92" dur="600"/>
                                        <p:tgtEl>
                                          <p:spTgt spid="59"/>
                                        </p:tgtEl>
                                      </p:cBhvr>
                                    </p:animEffect>
                                    <p:anim calcmode="lin" valueType="num">
                                      <p:cBhvr>
                                        <p:cTn id="93" dur="600" fill="hold"/>
                                        <p:tgtEl>
                                          <p:spTgt spid="59"/>
                                        </p:tgtEl>
                                        <p:attrNameLst>
                                          <p:attrName>ppt_x</p:attrName>
                                        </p:attrNameLst>
                                      </p:cBhvr>
                                      <p:tavLst>
                                        <p:tav tm="0">
                                          <p:val>
                                            <p:strVal val="#ppt_x"/>
                                          </p:val>
                                        </p:tav>
                                        <p:tav tm="100000">
                                          <p:val>
                                            <p:strVal val="#ppt_x"/>
                                          </p:val>
                                        </p:tav>
                                      </p:tavLst>
                                    </p:anim>
                                    <p:anim calcmode="lin" valueType="num">
                                      <p:cBhvr>
                                        <p:cTn id="94" dur="600" fill="hold"/>
                                        <p:tgtEl>
                                          <p:spTgt spid="59"/>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77"/>
                                        </p:tgtEl>
                                        <p:attrNameLst>
                                          <p:attrName>style.visibility</p:attrName>
                                        </p:attrNameLst>
                                      </p:cBhvr>
                                      <p:to>
                                        <p:strVal val="visible"/>
                                      </p:to>
                                    </p:set>
                                    <p:animEffect>
                                      <p:cBhvr>
                                        <p:cTn id="97" dur="600"/>
                                        <p:tgtEl>
                                          <p:spTgt spid="77"/>
                                        </p:tgtEl>
                                      </p:cBhvr>
                                    </p:animEffect>
                                    <p:anim calcmode="lin" valueType="num">
                                      <p:cBhvr>
                                        <p:cTn id="98" dur="600" fill="hold"/>
                                        <p:tgtEl>
                                          <p:spTgt spid="77"/>
                                        </p:tgtEl>
                                        <p:attrNameLst>
                                          <p:attrName>ppt_x</p:attrName>
                                        </p:attrNameLst>
                                      </p:cBhvr>
                                      <p:tavLst>
                                        <p:tav tm="0">
                                          <p:val>
                                            <p:strVal val="#ppt_x"/>
                                          </p:val>
                                        </p:tav>
                                        <p:tav tm="100000">
                                          <p:val>
                                            <p:strVal val="#ppt_x"/>
                                          </p:val>
                                        </p:tav>
                                      </p:tavLst>
                                    </p:anim>
                                    <p:anim calcmode="lin" valueType="num">
                                      <p:cBhvr>
                                        <p:cTn id="99" dur="600" fill="hold"/>
                                        <p:tgtEl>
                                          <p:spTgt spid="77"/>
                                        </p:tgtEl>
                                        <p:attrNameLst>
                                          <p:attrName>ppt_y</p:attrName>
                                        </p:attrNameLst>
                                      </p:cBhvr>
                                      <p:tavLst>
                                        <p:tav tm="0">
                                          <p:val>
                                            <p:strVal val="#ppt_y-.1"/>
                                          </p:val>
                                        </p:tav>
                                        <p:tav tm="100000">
                                          <p:val>
                                            <p:strVal val="#ppt_y"/>
                                          </p:val>
                                        </p:tav>
                                      </p:tavLst>
                                    </p:anim>
                                  </p:childTnLst>
                                </p:cTn>
                              </p:par>
                            </p:childTnLst>
                          </p:cTn>
                        </p:par>
                        <p:par>
                          <p:cTn id="100" fill="hold" nodeType="afterGroup">
                            <p:stCondLst>
                              <p:cond delay="2700"/>
                            </p:stCondLst>
                            <p:childTnLst>
                              <p:par>
                                <p:cTn id="101" presetID="10" presetClass="entr" presetSubtype="0" fill="hold" grpId="0"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300" fill="hold"/>
                                        <p:tgtEl>
                                          <p:spTgt spid="69"/>
                                        </p:tgtEl>
                                        <p:attrNameLst>
                                          <p:attrName>ppt_w</p:attrName>
                                        </p:attrNameLst>
                                      </p:cBhvr>
                                      <p:tavLst>
                                        <p:tav tm="0">
                                          <p:val>
                                            <p:fltVal val="0"/>
                                          </p:val>
                                        </p:tav>
                                        <p:tav tm="100000">
                                          <p:val>
                                            <p:strVal val="#ppt_w"/>
                                          </p:val>
                                        </p:tav>
                                      </p:tavLst>
                                    </p:anim>
                                    <p:anim calcmode="lin" valueType="num">
                                      <p:cBhvr>
                                        <p:cTn id="104" dur="300" fill="hold"/>
                                        <p:tgtEl>
                                          <p:spTgt spid="69"/>
                                        </p:tgtEl>
                                        <p:attrNameLst>
                                          <p:attrName>ppt_h</p:attrName>
                                        </p:attrNameLst>
                                      </p:cBhvr>
                                      <p:tavLst>
                                        <p:tav tm="0">
                                          <p:val>
                                            <p:fltVal val="0"/>
                                          </p:val>
                                        </p:tav>
                                        <p:tav tm="100000">
                                          <p:val>
                                            <p:strVal val="#ppt_h"/>
                                          </p:val>
                                        </p:tav>
                                      </p:tavLst>
                                    </p:anim>
                                    <p:animEffect>
                                      <p:cBhvr>
                                        <p:cTn id="105" dur="300"/>
                                        <p:tgtEl>
                                          <p:spTgt spid="69"/>
                                        </p:tgtEl>
                                      </p:cBhvr>
                                    </p:animEffect>
                                  </p:childTnLst>
                                </p:cTn>
                              </p:par>
                              <p:par>
                                <p:cTn id="106" presetID="10" presetClass="entr" presetSubtype="0" fill="hold" nodeType="withEffect">
                                  <p:stCondLst>
                                    <p:cond delay="0"/>
                                  </p:stCondLst>
                                  <p:childTnLst>
                                    <p:set>
                                      <p:cBhvr>
                                        <p:cTn id="107" dur="1" fill="hold">
                                          <p:stCondLst>
                                            <p:cond delay="0"/>
                                          </p:stCondLst>
                                        </p:cTn>
                                        <p:tgtEl>
                                          <p:spTgt spid="66"/>
                                        </p:tgtEl>
                                        <p:attrNameLst>
                                          <p:attrName>style.visibility</p:attrName>
                                        </p:attrNameLst>
                                      </p:cBhvr>
                                      <p:to>
                                        <p:strVal val="visible"/>
                                      </p:to>
                                    </p:set>
                                    <p:anim calcmode="lin" valueType="num">
                                      <p:cBhvr>
                                        <p:cTn id="108" dur="300" fill="hold"/>
                                        <p:tgtEl>
                                          <p:spTgt spid="66"/>
                                        </p:tgtEl>
                                        <p:attrNameLst>
                                          <p:attrName>ppt_w</p:attrName>
                                        </p:attrNameLst>
                                      </p:cBhvr>
                                      <p:tavLst>
                                        <p:tav tm="0">
                                          <p:val>
                                            <p:fltVal val="0"/>
                                          </p:val>
                                        </p:tav>
                                        <p:tav tm="100000">
                                          <p:val>
                                            <p:strVal val="#ppt_w"/>
                                          </p:val>
                                        </p:tav>
                                      </p:tavLst>
                                    </p:anim>
                                    <p:anim calcmode="lin" valueType="num">
                                      <p:cBhvr>
                                        <p:cTn id="109" dur="300" fill="hold"/>
                                        <p:tgtEl>
                                          <p:spTgt spid="66"/>
                                        </p:tgtEl>
                                        <p:attrNameLst>
                                          <p:attrName>ppt_h</p:attrName>
                                        </p:attrNameLst>
                                      </p:cBhvr>
                                      <p:tavLst>
                                        <p:tav tm="0">
                                          <p:val>
                                            <p:fltVal val="0"/>
                                          </p:val>
                                        </p:tav>
                                        <p:tav tm="100000">
                                          <p:val>
                                            <p:strVal val="#ppt_h"/>
                                          </p:val>
                                        </p:tav>
                                      </p:tavLst>
                                    </p:anim>
                                    <p:animEffect>
                                      <p:cBhvr>
                                        <p:cTn id="110" dur="300"/>
                                        <p:tgtEl>
                                          <p:spTgt spid="66"/>
                                        </p:tgtEl>
                                      </p:cBhvr>
                                    </p:animEffect>
                                  </p:childTnLst>
                                </p:cTn>
                              </p:par>
                            </p:childTnLst>
                          </p:cTn>
                        </p:par>
                        <p:par>
                          <p:cTn id="111" fill="hold" nodeType="afterGroup">
                            <p:stCondLst>
                              <p:cond delay="3000"/>
                            </p:stCondLst>
                            <p:childTnLst>
                              <p:par>
                                <p:cTn id="112" presetID="47" presetClass="entr" presetSubtype="0" fill="hold" grpId="0" nodeType="afterEffect">
                                  <p:stCondLst>
                                    <p:cond delay="0"/>
                                  </p:stCondLst>
                                  <p:childTnLst>
                                    <p:set>
                                      <p:cBhvr>
                                        <p:cTn id="113" dur="1" fill="hold">
                                          <p:stCondLst>
                                            <p:cond delay="0"/>
                                          </p:stCondLst>
                                        </p:cTn>
                                        <p:tgtEl>
                                          <p:spTgt spid="75"/>
                                        </p:tgtEl>
                                        <p:attrNameLst>
                                          <p:attrName>style.visibility</p:attrName>
                                        </p:attrNameLst>
                                      </p:cBhvr>
                                      <p:to>
                                        <p:strVal val="visible"/>
                                      </p:to>
                                    </p:set>
                                    <p:animEffect>
                                      <p:cBhvr>
                                        <p:cTn id="114" dur="600"/>
                                        <p:tgtEl>
                                          <p:spTgt spid="75"/>
                                        </p:tgtEl>
                                      </p:cBhvr>
                                    </p:animEffect>
                                    <p:anim calcmode="lin" valueType="num">
                                      <p:cBhvr>
                                        <p:cTn id="115" dur="600" fill="hold"/>
                                        <p:tgtEl>
                                          <p:spTgt spid="75"/>
                                        </p:tgtEl>
                                        <p:attrNameLst>
                                          <p:attrName>ppt_x</p:attrName>
                                        </p:attrNameLst>
                                      </p:cBhvr>
                                      <p:tavLst>
                                        <p:tav tm="0">
                                          <p:val>
                                            <p:strVal val="#ppt_x"/>
                                          </p:val>
                                        </p:tav>
                                        <p:tav tm="100000">
                                          <p:val>
                                            <p:strVal val="#ppt_x"/>
                                          </p:val>
                                        </p:tav>
                                      </p:tavLst>
                                    </p:anim>
                                    <p:anim calcmode="lin" valueType="num">
                                      <p:cBhvr>
                                        <p:cTn id="116" dur="600" fill="hold"/>
                                        <p:tgtEl>
                                          <p:spTgt spid="75"/>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74"/>
                                        </p:tgtEl>
                                        <p:attrNameLst>
                                          <p:attrName>style.visibility</p:attrName>
                                        </p:attrNameLst>
                                      </p:cBhvr>
                                      <p:to>
                                        <p:strVal val="visible"/>
                                      </p:to>
                                    </p:set>
                                    <p:animEffect>
                                      <p:cBhvr>
                                        <p:cTn id="119" dur="600"/>
                                        <p:tgtEl>
                                          <p:spTgt spid="74"/>
                                        </p:tgtEl>
                                      </p:cBhvr>
                                    </p:animEffect>
                                    <p:anim calcmode="lin" valueType="num">
                                      <p:cBhvr>
                                        <p:cTn id="120" dur="600" fill="hold"/>
                                        <p:tgtEl>
                                          <p:spTgt spid="74"/>
                                        </p:tgtEl>
                                        <p:attrNameLst>
                                          <p:attrName>ppt_x</p:attrName>
                                        </p:attrNameLst>
                                      </p:cBhvr>
                                      <p:tavLst>
                                        <p:tav tm="0">
                                          <p:val>
                                            <p:strVal val="#ppt_x"/>
                                          </p:val>
                                        </p:tav>
                                        <p:tav tm="100000">
                                          <p:val>
                                            <p:strVal val="#ppt_x"/>
                                          </p:val>
                                        </p:tav>
                                      </p:tavLst>
                                    </p:anim>
                                    <p:anim calcmode="lin" valueType="num">
                                      <p:cBhvr>
                                        <p:cTn id="121" dur="600" fill="hold"/>
                                        <p:tgtEl>
                                          <p:spTgt spid="74"/>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60"/>
                                        </p:tgtEl>
                                        <p:attrNameLst>
                                          <p:attrName>style.visibility</p:attrName>
                                        </p:attrNameLst>
                                      </p:cBhvr>
                                      <p:to>
                                        <p:strVal val="visible"/>
                                      </p:to>
                                    </p:set>
                                    <p:animEffect>
                                      <p:cBhvr>
                                        <p:cTn id="124" dur="600"/>
                                        <p:tgtEl>
                                          <p:spTgt spid="60"/>
                                        </p:tgtEl>
                                      </p:cBhvr>
                                    </p:animEffect>
                                    <p:anim calcmode="lin" valueType="num">
                                      <p:cBhvr>
                                        <p:cTn id="125" dur="600" fill="hold"/>
                                        <p:tgtEl>
                                          <p:spTgt spid="60"/>
                                        </p:tgtEl>
                                        <p:attrNameLst>
                                          <p:attrName>ppt_x</p:attrName>
                                        </p:attrNameLst>
                                      </p:cBhvr>
                                      <p:tavLst>
                                        <p:tav tm="0">
                                          <p:val>
                                            <p:strVal val="#ppt_x"/>
                                          </p:val>
                                        </p:tav>
                                        <p:tav tm="100000">
                                          <p:val>
                                            <p:strVal val="#ppt_x"/>
                                          </p:val>
                                        </p:tav>
                                      </p:tavLst>
                                    </p:anim>
                                    <p:anim calcmode="lin" valueType="num">
                                      <p:cBhvr>
                                        <p:cTn id="126" dur="600" fill="hold"/>
                                        <p:tgtEl>
                                          <p:spTgt spid="60"/>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79"/>
                                        </p:tgtEl>
                                        <p:attrNameLst>
                                          <p:attrName>style.visibility</p:attrName>
                                        </p:attrNameLst>
                                      </p:cBhvr>
                                      <p:to>
                                        <p:strVal val="visible"/>
                                      </p:to>
                                    </p:set>
                                    <p:animEffect>
                                      <p:cBhvr>
                                        <p:cTn id="129" dur="600"/>
                                        <p:tgtEl>
                                          <p:spTgt spid="79"/>
                                        </p:tgtEl>
                                      </p:cBhvr>
                                    </p:animEffect>
                                    <p:anim calcmode="lin" valueType="num">
                                      <p:cBhvr>
                                        <p:cTn id="130" dur="600" fill="hold"/>
                                        <p:tgtEl>
                                          <p:spTgt spid="79"/>
                                        </p:tgtEl>
                                        <p:attrNameLst>
                                          <p:attrName>ppt_x</p:attrName>
                                        </p:attrNameLst>
                                      </p:cBhvr>
                                      <p:tavLst>
                                        <p:tav tm="0">
                                          <p:val>
                                            <p:strVal val="#ppt_x"/>
                                          </p:val>
                                        </p:tav>
                                        <p:tav tm="100000">
                                          <p:val>
                                            <p:strVal val="#ppt_x"/>
                                          </p:val>
                                        </p:tav>
                                      </p:tavLst>
                                    </p:anim>
                                    <p:anim calcmode="lin" valueType="num">
                                      <p:cBhvr>
                                        <p:cTn id="131" dur="6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ldLvl="0" animBg="1"/>
      <p:bldP spid="55" grpId="0" bldLvl="0" animBg="1"/>
      <p:bldP spid="59" grpId="0" bldLvl="0" animBg="1"/>
      <p:bldP spid="60" grpId="0" bldLvl="0" animBg="1"/>
      <p:bldP spid="61" grpId="0" bldLvl="0"/>
      <p:bldP spid="62" grpId="0" bldLvl="0"/>
      <p:bldP spid="63" grpId="0" bldLvl="0"/>
      <p:bldP spid="64" grpId="0" bldLvl="0"/>
      <p:bldP spid="65" grpId="0" bldLvl="0"/>
      <p:bldP spid="69" grpId="0" bldLvl="0"/>
      <p:bldP spid="70" grpId="0" bldLvl="0"/>
      <p:bldP spid="71" grpId="0" bldLvl="0"/>
      <p:bldP spid="72" grpId="0" bldLvl="0"/>
      <p:bldP spid="73" grpId="0" bldLvl="0"/>
      <p:bldP spid="74" grpId="0" bldLvl="0"/>
      <p:bldP spid="75" grpId="0" bldLvl="0"/>
      <p:bldP spid="76" grpId="0" bldLvl="0"/>
      <p:bldP spid="77" grpId="0" bldLvl="0"/>
      <p:bldP spid="78" grpId="0" bldLvl="0"/>
      <p:bldP spid="79" grpId="0" bldLvl="0"/>
    </p:bldLst>
  </p:timing>
</p:sld>
</file>

<file path=ppt/slides/slide2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a:grpSpLocks/>
          </p:cNvGrpSpPr>
          <p:nvPr/>
        </p:nvGrpSpPr>
        <p:grpSpPr bwMode="auto">
          <a:xfrm>
            <a:off x="5116513" y="3338513"/>
            <a:ext cx="1958975" cy="1958975"/>
            <a:chOff x="2193191" y="1899415"/>
            <a:chExt cx="2421376" cy="2421376"/>
          </a:xfrm>
        </p:grpSpPr>
        <p:sp>
          <p:nvSpPr>
            <p:cNvPr id="5" name="椭圆 4"/>
            <p:cNvSpPr/>
            <p:nvPr/>
          </p:nvSpPr>
          <p:spPr>
            <a:xfrm>
              <a:off x="2193191" y="1899415"/>
              <a:ext cx="2421376" cy="2421376"/>
            </a:xfrm>
            <a:prstGeom prst="ellipse">
              <a:avLst/>
            </a:prstGeom>
            <a:solidFill>
              <a:schemeClr val="accent3"/>
            </a:solidFill>
            <a:ln w="31750">
              <a:gradFill flip="none" rotWithShape="1">
                <a:gsLst>
                  <a:gs pos="0">
                    <a:schemeClr val="bg1">
                      <a:lumMod val="6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65100" dist="88900" dir="2700000" algn="tl" rotWithShape="0">
                <a:schemeClr val="accent3">
                  <a:lumMod val="50000"/>
                  <a:alpha val="64000"/>
                </a:schemeClr>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grpSp>
      <p:grpSp>
        <p:nvGrpSpPr>
          <p:cNvPr id="7" name="组合 6"/>
          <p:cNvGrpSpPr>
            <a:grpSpLocks/>
          </p:cNvGrpSpPr>
          <p:nvPr/>
        </p:nvGrpSpPr>
        <p:grpSpPr bwMode="auto">
          <a:xfrm>
            <a:off x="3763963" y="3976688"/>
            <a:ext cx="871537" cy="871537"/>
            <a:chOff x="3237545" y="4561747"/>
            <a:chExt cx="1146960" cy="1146960"/>
          </a:xfrm>
        </p:grpSpPr>
        <p:sp>
          <p:nvSpPr>
            <p:cNvPr id="8" name="圆角矩形 7"/>
            <p:cNvSpPr/>
            <p:nvPr/>
          </p:nvSpPr>
          <p:spPr>
            <a:xfrm>
              <a:off x="3237545" y="4561747"/>
              <a:ext cx="1146960" cy="1146960"/>
            </a:xfrm>
            <a:prstGeom prst="roundRect">
              <a:avLst>
                <a:gd name="adj" fmla="val 50000"/>
              </a:avLst>
            </a:prstGeom>
            <a:solidFill>
              <a:schemeClr val="bg1">
                <a:lumMod val="75000"/>
              </a:schemeClr>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rgbClr val="FFFFFF"/>
                </a:solidFill>
                <a:latin typeface="+mj-ea"/>
                <a:ea typeface="+mj-ea"/>
              </a:endParaRPr>
            </a:p>
          </p:txBody>
        </p:sp>
        <p:sp>
          <p:nvSpPr>
            <p:cNvPr id="9" name="圆角矩形 8"/>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rgbClr val="FFFFFF"/>
                </a:solidFill>
                <a:latin typeface="+mj-ea"/>
                <a:ea typeface="+mj-ea"/>
              </a:endParaRPr>
            </a:p>
          </p:txBody>
        </p:sp>
      </p:grpSp>
      <p:grpSp>
        <p:nvGrpSpPr>
          <p:cNvPr id="10" name="组合 9"/>
          <p:cNvGrpSpPr>
            <a:grpSpLocks/>
          </p:cNvGrpSpPr>
          <p:nvPr/>
        </p:nvGrpSpPr>
        <p:grpSpPr bwMode="auto">
          <a:xfrm>
            <a:off x="7588250" y="3976688"/>
            <a:ext cx="869950" cy="871537"/>
            <a:chOff x="3237545" y="4561747"/>
            <a:chExt cx="1146960" cy="1146960"/>
          </a:xfrm>
        </p:grpSpPr>
        <p:sp>
          <p:nvSpPr>
            <p:cNvPr id="11" name="圆角矩形 10"/>
            <p:cNvSpPr/>
            <p:nvPr/>
          </p:nvSpPr>
          <p:spPr>
            <a:xfrm>
              <a:off x="3237545" y="4561747"/>
              <a:ext cx="1146960" cy="1146960"/>
            </a:xfrm>
            <a:prstGeom prst="roundRect">
              <a:avLst>
                <a:gd name="adj" fmla="val 50000"/>
              </a:avLst>
            </a:prstGeom>
            <a:solidFill>
              <a:schemeClr val="bg1">
                <a:lumMod val="75000"/>
              </a:schemeClr>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rgbClr val="FFFFFF"/>
                </a:solidFill>
                <a:latin typeface="+mj-ea"/>
                <a:ea typeface="+mj-ea"/>
              </a:endParaRPr>
            </a:p>
          </p:txBody>
        </p:sp>
        <p:sp>
          <p:nvSpPr>
            <p:cNvPr id="12" name="圆角矩形 11"/>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rgbClr val="FFFFFF"/>
                </a:solidFill>
                <a:latin typeface="+mj-ea"/>
                <a:ea typeface="+mj-ea"/>
              </a:endParaRPr>
            </a:p>
          </p:txBody>
        </p:sp>
      </p:grpSp>
      <p:grpSp>
        <p:nvGrpSpPr>
          <p:cNvPr id="13" name="组合 12"/>
          <p:cNvGrpSpPr>
            <a:grpSpLocks/>
          </p:cNvGrpSpPr>
          <p:nvPr/>
        </p:nvGrpSpPr>
        <p:grpSpPr bwMode="auto">
          <a:xfrm>
            <a:off x="5661025" y="2082800"/>
            <a:ext cx="869950" cy="871538"/>
            <a:chOff x="3237545" y="4561747"/>
            <a:chExt cx="1146960" cy="1146960"/>
          </a:xfrm>
        </p:grpSpPr>
        <p:sp>
          <p:nvSpPr>
            <p:cNvPr id="14" name="圆角矩形 13"/>
            <p:cNvSpPr/>
            <p:nvPr/>
          </p:nvSpPr>
          <p:spPr>
            <a:xfrm>
              <a:off x="3237545" y="4561747"/>
              <a:ext cx="1146960" cy="1146960"/>
            </a:xfrm>
            <a:prstGeom prst="roundRect">
              <a:avLst>
                <a:gd name="adj" fmla="val 50000"/>
              </a:avLst>
            </a:prstGeom>
            <a:solidFill>
              <a:schemeClr val="bg1">
                <a:lumMod val="75000"/>
              </a:schemeClr>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rgbClr val="FFFFFF"/>
                </a:solidFill>
                <a:latin typeface="+mj-ea"/>
                <a:ea typeface="+mj-ea"/>
              </a:endParaRPr>
            </a:p>
          </p:txBody>
        </p:sp>
        <p:sp>
          <p:nvSpPr>
            <p:cNvPr id="15" name="圆角矩形 14"/>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rgbClr val="FFFFFF"/>
                </a:solidFill>
                <a:latin typeface="+mj-ea"/>
                <a:ea typeface="+mj-ea"/>
              </a:endParaRPr>
            </a:p>
          </p:txBody>
        </p:sp>
      </p:grpSp>
      <p:sp>
        <p:nvSpPr>
          <p:cNvPr id="16" name="饼形 18"/>
          <p:cNvSpPr/>
          <p:nvPr/>
        </p:nvSpPr>
        <p:spPr>
          <a:xfrm>
            <a:off x="4203700" y="2532063"/>
            <a:ext cx="1403350" cy="1401762"/>
          </a:xfrm>
          <a:custGeom>
            <a:avLst/>
            <a:gdLst>
              <a:gd name="connsiteX0" fmla="*/ 57234 w 3556000"/>
              <a:gd name="connsiteY0" fmla="*/ 1330509 h 3556000"/>
              <a:gd name="connsiteX1" fmla="*/ 1333717 w 3556000"/>
              <a:gd name="connsiteY1" fmla="*/ 56403 h 3556000"/>
              <a:gd name="connsiteX2" fmla="*/ 1778000 w 3556000"/>
              <a:gd name="connsiteY2" fmla="*/ 1778000 h 3556000"/>
              <a:gd name="connsiteX3" fmla="*/ 57234 w 3556000"/>
              <a:gd name="connsiteY3" fmla="*/ 1330509 h 3556000"/>
              <a:gd name="connsiteX0-1" fmla="*/ 1720766 w 1812206"/>
              <a:gd name="connsiteY0-2" fmla="*/ 1721597 h 1813037"/>
              <a:gd name="connsiteX1-3" fmla="*/ 0 w 1812206"/>
              <a:gd name="connsiteY1-4" fmla="*/ 1274106 h 1813037"/>
              <a:gd name="connsiteX2-5" fmla="*/ 1276483 w 1812206"/>
              <a:gd name="connsiteY2-6" fmla="*/ 0 h 1813037"/>
              <a:gd name="connsiteX3-7" fmla="*/ 1812206 w 1812206"/>
              <a:gd name="connsiteY3-8" fmla="*/ 1813037 h 1813037"/>
              <a:gd name="connsiteX0-9" fmla="*/ 1720766 w 1720766"/>
              <a:gd name="connsiteY0-10" fmla="*/ 1721597 h 1721597"/>
              <a:gd name="connsiteX1-11" fmla="*/ 0 w 1720766"/>
              <a:gd name="connsiteY1-12" fmla="*/ 1274106 h 1721597"/>
              <a:gd name="connsiteX2-13" fmla="*/ 1276483 w 1720766"/>
              <a:gd name="connsiteY2-14" fmla="*/ 0 h 1721597"/>
              <a:gd name="connsiteX0-15" fmla="*/ 0 w 1276483"/>
              <a:gd name="connsiteY0-16" fmla="*/ 1274106 h 1274106"/>
              <a:gd name="connsiteX1-17" fmla="*/ 1276483 w 1276483"/>
              <a:gd name="connsiteY1-18" fmla="*/ 0 h 1274106"/>
            </a:gdLst>
            <a:ahLst/>
            <a:cxnLst>
              <a:cxn ang="0">
                <a:pos x="connsiteX0-1" y="connsiteY0-2"/>
              </a:cxn>
              <a:cxn ang="0">
                <a:pos x="connsiteX1-3" y="connsiteY1-4"/>
              </a:cxn>
            </a:cxnLst>
            <a:rect l="l" t="t" r="r" b="b"/>
            <a:pathLst>
              <a:path w="1276483" h="1274106">
                <a:moveTo>
                  <a:pt x="0" y="1274106"/>
                </a:moveTo>
                <a:cubicBezTo>
                  <a:pt x="162534" y="649103"/>
                  <a:pt x="651178" y="161369"/>
                  <a:pt x="1276483" y="0"/>
                </a:cubicBezTo>
              </a:path>
            </a:pathLst>
          </a:custGeom>
          <a:noFill/>
          <a:ln w="12700">
            <a:solidFill>
              <a:schemeClr val="tx1">
                <a:lumMod val="65000"/>
                <a:lumOff val="35000"/>
              </a:schemeClr>
            </a:solidFill>
            <a:prstDash val="sysDot"/>
            <a:headEnd type="oval" w="med" len="med"/>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chemeClr val="tx1"/>
              </a:solidFill>
              <a:latin typeface="+mj-ea"/>
              <a:ea typeface="+mj-ea"/>
            </a:endParaRPr>
          </a:p>
        </p:txBody>
      </p:sp>
      <p:sp>
        <p:nvSpPr>
          <p:cNvPr id="17" name="饼形 18"/>
          <p:cNvSpPr/>
          <p:nvPr/>
        </p:nvSpPr>
        <p:spPr>
          <a:xfrm flipH="1">
            <a:off x="6578600" y="2532063"/>
            <a:ext cx="1404938" cy="1401762"/>
          </a:xfrm>
          <a:custGeom>
            <a:avLst/>
            <a:gdLst>
              <a:gd name="connsiteX0" fmla="*/ 57234 w 3556000"/>
              <a:gd name="connsiteY0" fmla="*/ 1330509 h 3556000"/>
              <a:gd name="connsiteX1" fmla="*/ 1333717 w 3556000"/>
              <a:gd name="connsiteY1" fmla="*/ 56403 h 3556000"/>
              <a:gd name="connsiteX2" fmla="*/ 1778000 w 3556000"/>
              <a:gd name="connsiteY2" fmla="*/ 1778000 h 3556000"/>
              <a:gd name="connsiteX3" fmla="*/ 57234 w 3556000"/>
              <a:gd name="connsiteY3" fmla="*/ 1330509 h 3556000"/>
              <a:gd name="connsiteX0-1" fmla="*/ 1720766 w 1812206"/>
              <a:gd name="connsiteY0-2" fmla="*/ 1721597 h 1813037"/>
              <a:gd name="connsiteX1-3" fmla="*/ 0 w 1812206"/>
              <a:gd name="connsiteY1-4" fmla="*/ 1274106 h 1813037"/>
              <a:gd name="connsiteX2-5" fmla="*/ 1276483 w 1812206"/>
              <a:gd name="connsiteY2-6" fmla="*/ 0 h 1813037"/>
              <a:gd name="connsiteX3-7" fmla="*/ 1812206 w 1812206"/>
              <a:gd name="connsiteY3-8" fmla="*/ 1813037 h 1813037"/>
              <a:gd name="connsiteX0-9" fmla="*/ 1720766 w 1720766"/>
              <a:gd name="connsiteY0-10" fmla="*/ 1721597 h 1721597"/>
              <a:gd name="connsiteX1-11" fmla="*/ 0 w 1720766"/>
              <a:gd name="connsiteY1-12" fmla="*/ 1274106 h 1721597"/>
              <a:gd name="connsiteX2-13" fmla="*/ 1276483 w 1720766"/>
              <a:gd name="connsiteY2-14" fmla="*/ 0 h 1721597"/>
              <a:gd name="connsiteX0-15" fmla="*/ 0 w 1276483"/>
              <a:gd name="connsiteY0-16" fmla="*/ 1274106 h 1274106"/>
              <a:gd name="connsiteX1-17" fmla="*/ 1276483 w 1276483"/>
              <a:gd name="connsiteY1-18" fmla="*/ 0 h 1274106"/>
            </a:gdLst>
            <a:ahLst/>
            <a:cxnLst>
              <a:cxn ang="0">
                <a:pos x="connsiteX0-1" y="connsiteY0-2"/>
              </a:cxn>
              <a:cxn ang="0">
                <a:pos x="connsiteX1-3" y="connsiteY1-4"/>
              </a:cxn>
            </a:cxnLst>
            <a:rect l="l" t="t" r="r" b="b"/>
            <a:pathLst>
              <a:path w="1276483" h="1274106">
                <a:moveTo>
                  <a:pt x="0" y="1274106"/>
                </a:moveTo>
                <a:cubicBezTo>
                  <a:pt x="162534" y="649103"/>
                  <a:pt x="651178" y="161369"/>
                  <a:pt x="1276483" y="0"/>
                </a:cubicBezTo>
              </a:path>
            </a:pathLst>
          </a:custGeom>
          <a:noFill/>
          <a:ln w="12700">
            <a:solidFill>
              <a:schemeClr val="tx1">
                <a:lumMod val="65000"/>
                <a:lumOff val="35000"/>
              </a:schemeClr>
            </a:solidFill>
            <a:headEnd type="oval" w="med" len="med"/>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chemeClr val="tx1"/>
              </a:solidFill>
              <a:latin typeface="+mj-ea"/>
              <a:ea typeface="+mj-ea"/>
            </a:endParaRPr>
          </a:p>
        </p:txBody>
      </p:sp>
      <p:grpSp>
        <p:nvGrpSpPr>
          <p:cNvPr id="18" name="组合 17"/>
          <p:cNvGrpSpPr>
            <a:grpSpLocks/>
          </p:cNvGrpSpPr>
          <p:nvPr/>
        </p:nvGrpSpPr>
        <p:grpSpPr bwMode="auto">
          <a:xfrm>
            <a:off x="4921250" y="1220788"/>
            <a:ext cx="2349500" cy="771525"/>
            <a:chOff x="5324179" y="1877247"/>
            <a:chExt cx="2349784" cy="770884"/>
          </a:xfrm>
        </p:grpSpPr>
        <p:sp>
          <p:nvSpPr>
            <p:cNvPr id="61463" name="文本框 18"/>
            <p:cNvSpPr txBox="1">
              <a:spLocks noChangeArrowheads="1"/>
            </p:cNvSpPr>
            <p:nvPr/>
          </p:nvSpPr>
          <p:spPr bwMode="auto">
            <a:xfrm>
              <a:off x="5372352" y="2099491"/>
              <a:ext cx="2253439"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5000"/>
                </a:lnSpc>
              </a:pPr>
              <a:r>
                <a:rPr lang="zh-CN" altLang="en-US" sz="1200">
                  <a:solidFill>
                    <a:srgbClr val="000000"/>
                  </a:solidFill>
                  <a:latin typeface="宋体" panose="02010600030101010101" pitchFamily="2" charset="-122"/>
                  <a:sym typeface="Lato Light" panose="020F0302020204030203" pitchFamily="34" charset="0"/>
                </a:rPr>
                <a:t>此处添加详细文本描述，建议与标题相关并符合</a:t>
              </a:r>
              <a:endParaRPr lang="en-US" altLang="zh-CN" sz="1200">
                <a:solidFill>
                  <a:srgbClr val="000000"/>
                </a:solidFill>
                <a:latin typeface="宋体" panose="02010600030101010101" pitchFamily="2" charset="-122"/>
                <a:sym typeface="Lato Light" panose="020F0302020204030203" pitchFamily="34" charset="0"/>
              </a:endParaRPr>
            </a:p>
          </p:txBody>
        </p:sp>
        <p:sp>
          <p:nvSpPr>
            <p:cNvPr id="20" name="文本框 19"/>
            <p:cNvSpPr txBox="1"/>
            <p:nvPr/>
          </p:nvSpPr>
          <p:spPr bwMode="auto">
            <a:xfrm>
              <a:off x="5324179" y="1877247"/>
              <a:ext cx="2349784" cy="334684"/>
            </a:xfrm>
            <a:prstGeom prst="rect">
              <a:avLst/>
            </a:prstGeom>
            <a:noFill/>
          </p:spPr>
          <p:txBody>
            <a:bodyPr>
              <a:spAutoFit/>
            </a:bodyPr>
            <a:lstStyle/>
            <a:p>
              <a:pPr algn="ctr" eaLnBrk="1" fontAlgn="auto" hangingPunct="1">
                <a:buFont typeface="Arial" panose="020B0604020202020204" pitchFamily="34" charset="0"/>
                <a:buNone/>
                <a:defRPr/>
              </a:pPr>
              <a:r>
                <a:rPr lang="zh-CN" altLang="en-US" sz="1600" spc="75" noProof="1">
                  <a:solidFill>
                    <a:schemeClr val="tx1">
                      <a:lumMod val="65000"/>
                      <a:lumOff val="35000"/>
                    </a:schemeClr>
                  </a:solidFill>
                  <a:latin typeface="+mj-ea"/>
                  <a:ea typeface="+mj-ea"/>
                </a:rPr>
                <a:t>在此添加标题</a:t>
              </a:r>
            </a:p>
          </p:txBody>
        </p:sp>
      </p:grpSp>
      <p:grpSp>
        <p:nvGrpSpPr>
          <p:cNvPr id="21" name="组合 20"/>
          <p:cNvGrpSpPr>
            <a:grpSpLocks/>
          </p:cNvGrpSpPr>
          <p:nvPr/>
        </p:nvGrpSpPr>
        <p:grpSpPr bwMode="auto">
          <a:xfrm>
            <a:off x="8526463" y="4014788"/>
            <a:ext cx="2349500" cy="771525"/>
            <a:chOff x="2744012" y="4525702"/>
            <a:chExt cx="2349784" cy="770884"/>
          </a:xfrm>
        </p:grpSpPr>
        <p:sp>
          <p:nvSpPr>
            <p:cNvPr id="61461" name="文本框 21"/>
            <p:cNvSpPr txBox="1">
              <a:spLocks noChangeArrowheads="1"/>
            </p:cNvSpPr>
            <p:nvPr/>
          </p:nvSpPr>
          <p:spPr bwMode="auto">
            <a:xfrm>
              <a:off x="2744012" y="4747946"/>
              <a:ext cx="2253439"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5000"/>
                </a:lnSpc>
              </a:pPr>
              <a:r>
                <a:rPr lang="zh-CN" altLang="en-US" sz="1200">
                  <a:solidFill>
                    <a:srgbClr val="000000"/>
                  </a:solidFill>
                  <a:latin typeface="宋体" panose="02010600030101010101" pitchFamily="2" charset="-122"/>
                  <a:sym typeface="Lato Light" panose="020F0302020204030203" pitchFamily="34" charset="0"/>
                </a:rPr>
                <a:t>此处添加详细文本描述，建议与标题相关并符合</a:t>
              </a:r>
              <a:endParaRPr lang="en-US" altLang="zh-CN" sz="1200">
                <a:solidFill>
                  <a:srgbClr val="000000"/>
                </a:solidFill>
                <a:latin typeface="宋体" panose="02010600030101010101" pitchFamily="2" charset="-122"/>
                <a:sym typeface="Lato Light" panose="020F0302020204030203" pitchFamily="34" charset="0"/>
              </a:endParaRPr>
            </a:p>
          </p:txBody>
        </p:sp>
        <p:sp>
          <p:nvSpPr>
            <p:cNvPr id="23" name="文本框 22"/>
            <p:cNvSpPr txBox="1"/>
            <p:nvPr/>
          </p:nvSpPr>
          <p:spPr bwMode="auto">
            <a:xfrm>
              <a:off x="2744012" y="4525702"/>
              <a:ext cx="2349784" cy="334684"/>
            </a:xfrm>
            <a:prstGeom prst="rect">
              <a:avLst/>
            </a:prstGeom>
            <a:noFill/>
          </p:spPr>
          <p:txBody>
            <a:bodyPr>
              <a:spAutoFit/>
            </a:bodyPr>
            <a:lstStyle/>
            <a:p>
              <a:pPr eaLnBrk="1" fontAlgn="auto" hangingPunct="1">
                <a:buFont typeface="Arial" panose="020B0604020202020204" pitchFamily="34" charset="0"/>
                <a:buNone/>
                <a:defRPr/>
              </a:pPr>
              <a:r>
                <a:rPr lang="zh-CN" altLang="en-US" sz="1600" spc="75" noProof="1">
                  <a:solidFill>
                    <a:schemeClr val="tx1">
                      <a:lumMod val="65000"/>
                      <a:lumOff val="35000"/>
                    </a:schemeClr>
                  </a:solidFill>
                  <a:latin typeface="+mj-ea"/>
                  <a:ea typeface="+mj-ea"/>
                </a:rPr>
                <a:t>在此添加标题</a:t>
              </a:r>
            </a:p>
          </p:txBody>
        </p:sp>
      </p:grpSp>
      <p:grpSp>
        <p:nvGrpSpPr>
          <p:cNvPr id="24" name="组合 23"/>
          <p:cNvGrpSpPr>
            <a:grpSpLocks/>
          </p:cNvGrpSpPr>
          <p:nvPr/>
        </p:nvGrpSpPr>
        <p:grpSpPr bwMode="auto">
          <a:xfrm>
            <a:off x="1320800" y="4014788"/>
            <a:ext cx="2349500" cy="771525"/>
            <a:chOff x="1320253" y="4614246"/>
            <a:chExt cx="2349786" cy="770884"/>
          </a:xfrm>
        </p:grpSpPr>
        <p:sp>
          <p:nvSpPr>
            <p:cNvPr id="61459" name="文本框 24"/>
            <p:cNvSpPr txBox="1">
              <a:spLocks noChangeArrowheads="1"/>
            </p:cNvSpPr>
            <p:nvPr/>
          </p:nvSpPr>
          <p:spPr bwMode="auto">
            <a:xfrm>
              <a:off x="1416600" y="4836490"/>
              <a:ext cx="2253439"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5000"/>
                </a:lnSpc>
              </a:pPr>
              <a:r>
                <a:rPr lang="zh-CN" altLang="en-US" sz="1200">
                  <a:solidFill>
                    <a:srgbClr val="000000"/>
                  </a:solidFill>
                  <a:latin typeface="宋体" panose="02010600030101010101" pitchFamily="2" charset="-122"/>
                  <a:sym typeface="Lato Light" panose="020F0302020204030203" pitchFamily="34" charset="0"/>
                </a:rPr>
                <a:t>此处添加详细文本描述，建议与标题相关并符合</a:t>
              </a:r>
              <a:endParaRPr lang="en-US" altLang="zh-CN" sz="1200">
                <a:solidFill>
                  <a:srgbClr val="000000"/>
                </a:solidFill>
                <a:latin typeface="宋体" panose="02010600030101010101" pitchFamily="2" charset="-122"/>
                <a:sym typeface="Lato Light" panose="020F0302020204030203" pitchFamily="34" charset="0"/>
              </a:endParaRPr>
            </a:p>
          </p:txBody>
        </p:sp>
        <p:sp>
          <p:nvSpPr>
            <p:cNvPr id="26" name="文本框 25"/>
            <p:cNvSpPr txBox="1"/>
            <p:nvPr/>
          </p:nvSpPr>
          <p:spPr bwMode="auto">
            <a:xfrm>
              <a:off x="1320253" y="4614246"/>
              <a:ext cx="2349786" cy="334684"/>
            </a:xfrm>
            <a:prstGeom prst="rect">
              <a:avLst/>
            </a:prstGeom>
            <a:noFill/>
          </p:spPr>
          <p:txBody>
            <a:bodyPr>
              <a:spAutoFit/>
            </a:bodyPr>
            <a:lstStyle/>
            <a:p>
              <a:pPr algn="r" eaLnBrk="1" fontAlgn="auto" hangingPunct="1">
                <a:buFont typeface="Arial" panose="020B0604020202020204" pitchFamily="34" charset="0"/>
                <a:buNone/>
                <a:defRPr/>
              </a:pPr>
              <a:r>
                <a:rPr lang="zh-CN" altLang="en-US" sz="1600" spc="75" noProof="1">
                  <a:solidFill>
                    <a:schemeClr val="tx1">
                      <a:lumMod val="65000"/>
                      <a:lumOff val="35000"/>
                    </a:schemeClr>
                  </a:solidFill>
                  <a:latin typeface="+mj-ea"/>
                  <a:ea typeface="+mj-ea"/>
                </a:rPr>
                <a:t>在此添加标题</a:t>
              </a:r>
            </a:p>
          </p:txBody>
        </p:sp>
      </p:grpSp>
      <p:sp>
        <p:nvSpPr>
          <p:cNvPr id="27" name="圆角矩形 26"/>
          <p:cNvSpPr/>
          <p:nvPr/>
        </p:nvSpPr>
        <p:spPr>
          <a:xfrm>
            <a:off x="5994663" y="3656181"/>
            <a:ext cx="202675" cy="353287"/>
          </a:xfrm>
          <a:prstGeom prst="roundRect">
            <a:avLst>
              <a:gd name="adj" fmla="val 50000"/>
            </a:avLst>
          </a:prstGeom>
          <a:solidFill>
            <a:schemeClr val="accent3"/>
          </a:solidFill>
          <a:ln w="12700">
            <a:gradFill flip="none" rotWithShape="1">
              <a:gsLst>
                <a:gs pos="0">
                  <a:schemeClr val="bg1">
                    <a:lumMod val="85000"/>
                  </a:schemeClr>
                </a:gs>
                <a:gs pos="100000">
                  <a:schemeClr val="bg1"/>
                </a:gs>
              </a:gsLst>
              <a:lin ang="2700000" scaled="1"/>
              <a:tileRect/>
            </a:gradFill>
          </a:ln>
          <a:effectLst>
            <a:innerShdw blurRad="63500" dist="38100" dir="135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latin typeface="+mj-ea"/>
              <a:ea typeface="+mj-ea"/>
            </a:endParaRPr>
          </a:p>
        </p:txBody>
      </p:sp>
      <p:sp>
        <p:nvSpPr>
          <p:cNvPr id="28" name="Freeform 40"/>
          <p:cNvSpPr/>
          <p:nvPr/>
        </p:nvSpPr>
        <p:spPr bwMode="auto">
          <a:xfrm>
            <a:off x="5930900" y="2374900"/>
            <a:ext cx="330200" cy="298450"/>
          </a:xfrm>
          <a:custGeom>
            <a:avLst/>
            <a:gdLst>
              <a:gd name="T0" fmla="*/ 161 w 188"/>
              <a:gd name="T1" fmla="*/ 58 h 170"/>
              <a:gd name="T2" fmla="*/ 147 w 188"/>
              <a:gd name="T3" fmla="*/ 51 h 170"/>
              <a:gd name="T4" fmla="*/ 142 w 188"/>
              <a:gd name="T5" fmla="*/ 54 h 170"/>
              <a:gd name="T6" fmla="*/ 149 w 188"/>
              <a:gd name="T7" fmla="*/ 85 h 170"/>
              <a:gd name="T8" fmla="*/ 85 w 188"/>
              <a:gd name="T9" fmla="*/ 149 h 170"/>
              <a:gd name="T10" fmla="*/ 21 w 188"/>
              <a:gd name="T11" fmla="*/ 85 h 170"/>
              <a:gd name="T12" fmla="*/ 85 w 188"/>
              <a:gd name="T13" fmla="*/ 21 h 170"/>
              <a:gd name="T14" fmla="*/ 135 w 188"/>
              <a:gd name="T15" fmla="*/ 45 h 170"/>
              <a:gd name="T16" fmla="*/ 125 w 188"/>
              <a:gd name="T17" fmla="*/ 51 h 170"/>
              <a:gd name="T18" fmla="*/ 85 w 188"/>
              <a:gd name="T19" fmla="*/ 33 h 170"/>
              <a:gd name="T20" fmla="*/ 33 w 188"/>
              <a:gd name="T21" fmla="*/ 85 h 170"/>
              <a:gd name="T22" fmla="*/ 85 w 188"/>
              <a:gd name="T23" fmla="*/ 137 h 170"/>
              <a:gd name="T24" fmla="*/ 138 w 188"/>
              <a:gd name="T25" fmla="*/ 85 h 170"/>
              <a:gd name="T26" fmla="*/ 132 w 188"/>
              <a:gd name="T27" fmla="*/ 61 h 170"/>
              <a:gd name="T28" fmla="*/ 115 w 188"/>
              <a:gd name="T29" fmla="*/ 72 h 170"/>
              <a:gd name="T30" fmla="*/ 118 w 188"/>
              <a:gd name="T31" fmla="*/ 85 h 170"/>
              <a:gd name="T32" fmla="*/ 85 w 188"/>
              <a:gd name="T33" fmla="*/ 118 h 170"/>
              <a:gd name="T34" fmla="*/ 53 w 188"/>
              <a:gd name="T35" fmla="*/ 85 h 170"/>
              <a:gd name="T36" fmla="*/ 85 w 188"/>
              <a:gd name="T37" fmla="*/ 52 h 170"/>
              <a:gd name="T38" fmla="*/ 109 w 188"/>
              <a:gd name="T39" fmla="*/ 62 h 170"/>
              <a:gd name="T40" fmla="*/ 97 w 188"/>
              <a:gd name="T41" fmla="*/ 70 h 170"/>
              <a:gd name="T42" fmla="*/ 85 w 188"/>
              <a:gd name="T43" fmla="*/ 65 h 170"/>
              <a:gd name="T44" fmla="*/ 65 w 188"/>
              <a:gd name="T45" fmla="*/ 85 h 170"/>
              <a:gd name="T46" fmla="*/ 85 w 188"/>
              <a:gd name="T47" fmla="*/ 105 h 170"/>
              <a:gd name="T48" fmla="*/ 105 w 188"/>
              <a:gd name="T49" fmla="*/ 85 h 170"/>
              <a:gd name="T50" fmla="*/ 104 w 188"/>
              <a:gd name="T51" fmla="*/ 79 h 170"/>
              <a:gd name="T52" fmla="*/ 88 w 188"/>
              <a:gd name="T53" fmla="*/ 89 h 170"/>
              <a:gd name="T54" fmla="*/ 86 w 188"/>
              <a:gd name="T55" fmla="*/ 86 h 170"/>
              <a:gd name="T56" fmla="*/ 148 w 188"/>
              <a:gd name="T57" fmla="*/ 45 h 170"/>
              <a:gd name="T58" fmla="*/ 163 w 188"/>
              <a:gd name="T59" fmla="*/ 52 h 170"/>
              <a:gd name="T60" fmla="*/ 188 w 188"/>
              <a:gd name="T61" fmla="*/ 36 h 170"/>
              <a:gd name="T62" fmla="*/ 173 w 188"/>
              <a:gd name="T63" fmla="*/ 29 h 170"/>
              <a:gd name="T64" fmla="*/ 177 w 188"/>
              <a:gd name="T65" fmla="*/ 26 h 170"/>
              <a:gd name="T66" fmla="*/ 173 w 188"/>
              <a:gd name="T67" fmla="*/ 20 h 170"/>
              <a:gd name="T68" fmla="*/ 169 w 188"/>
              <a:gd name="T69" fmla="*/ 23 h 170"/>
              <a:gd name="T70" fmla="*/ 169 w 188"/>
              <a:gd name="T71" fmla="*/ 6 h 170"/>
              <a:gd name="T72" fmla="*/ 144 w 188"/>
              <a:gd name="T73" fmla="*/ 22 h 170"/>
              <a:gd name="T74" fmla="*/ 144 w 188"/>
              <a:gd name="T75" fmla="*/ 39 h 170"/>
              <a:gd name="T76" fmla="*/ 139 w 188"/>
              <a:gd name="T77" fmla="*/ 42 h 170"/>
              <a:gd name="T78" fmla="*/ 139 w 188"/>
              <a:gd name="T79" fmla="*/ 24 h 170"/>
              <a:gd name="T80" fmla="*/ 141 w 188"/>
              <a:gd name="T81" fmla="*/ 22 h 170"/>
              <a:gd name="T82" fmla="*/ 85 w 188"/>
              <a:gd name="T83" fmla="*/ 0 h 170"/>
              <a:gd name="T84" fmla="*/ 0 w 188"/>
              <a:gd name="T85" fmla="*/ 85 h 170"/>
              <a:gd name="T86" fmla="*/ 85 w 188"/>
              <a:gd name="T87" fmla="*/ 170 h 170"/>
              <a:gd name="T88" fmla="*/ 170 w 188"/>
              <a:gd name="T89" fmla="*/ 85 h 170"/>
              <a:gd name="T90" fmla="*/ 165 w 188"/>
              <a:gd name="T91" fmla="*/ 55 h 170"/>
              <a:gd name="T92" fmla="*/ 161 w 188"/>
              <a:gd name="T93" fmla="*/ 5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8" h="170">
                <a:moveTo>
                  <a:pt x="161" y="58"/>
                </a:moveTo>
                <a:cubicBezTo>
                  <a:pt x="147" y="51"/>
                  <a:pt x="147" y="51"/>
                  <a:pt x="147" y="51"/>
                </a:cubicBezTo>
                <a:cubicBezTo>
                  <a:pt x="142" y="54"/>
                  <a:pt x="142" y="54"/>
                  <a:pt x="142" y="54"/>
                </a:cubicBezTo>
                <a:cubicBezTo>
                  <a:pt x="147" y="64"/>
                  <a:pt x="149" y="74"/>
                  <a:pt x="149" y="85"/>
                </a:cubicBezTo>
                <a:cubicBezTo>
                  <a:pt x="149" y="120"/>
                  <a:pt x="121" y="149"/>
                  <a:pt x="85" y="149"/>
                </a:cubicBezTo>
                <a:cubicBezTo>
                  <a:pt x="50" y="149"/>
                  <a:pt x="21" y="120"/>
                  <a:pt x="21" y="85"/>
                </a:cubicBezTo>
                <a:cubicBezTo>
                  <a:pt x="21" y="50"/>
                  <a:pt x="50" y="21"/>
                  <a:pt x="85" y="21"/>
                </a:cubicBezTo>
                <a:cubicBezTo>
                  <a:pt x="105" y="21"/>
                  <a:pt x="123" y="30"/>
                  <a:pt x="135" y="45"/>
                </a:cubicBezTo>
                <a:cubicBezTo>
                  <a:pt x="125" y="51"/>
                  <a:pt x="125" y="51"/>
                  <a:pt x="125" y="51"/>
                </a:cubicBezTo>
                <a:cubicBezTo>
                  <a:pt x="116" y="40"/>
                  <a:pt x="101" y="33"/>
                  <a:pt x="85" y="33"/>
                </a:cubicBezTo>
                <a:cubicBezTo>
                  <a:pt x="56" y="33"/>
                  <a:pt x="33" y="56"/>
                  <a:pt x="33" y="85"/>
                </a:cubicBezTo>
                <a:cubicBezTo>
                  <a:pt x="33" y="114"/>
                  <a:pt x="56" y="137"/>
                  <a:pt x="85" y="137"/>
                </a:cubicBezTo>
                <a:cubicBezTo>
                  <a:pt x="114" y="137"/>
                  <a:pt x="138" y="114"/>
                  <a:pt x="138" y="85"/>
                </a:cubicBezTo>
                <a:cubicBezTo>
                  <a:pt x="138" y="76"/>
                  <a:pt x="135" y="68"/>
                  <a:pt x="132" y="61"/>
                </a:cubicBezTo>
                <a:cubicBezTo>
                  <a:pt x="115" y="72"/>
                  <a:pt x="115" y="72"/>
                  <a:pt x="115" y="72"/>
                </a:cubicBezTo>
                <a:cubicBezTo>
                  <a:pt x="117" y="76"/>
                  <a:pt x="118" y="80"/>
                  <a:pt x="118" y="85"/>
                </a:cubicBezTo>
                <a:cubicBezTo>
                  <a:pt x="118" y="103"/>
                  <a:pt x="103" y="118"/>
                  <a:pt x="85" y="118"/>
                </a:cubicBezTo>
                <a:cubicBezTo>
                  <a:pt x="67" y="118"/>
                  <a:pt x="53" y="103"/>
                  <a:pt x="53" y="85"/>
                </a:cubicBezTo>
                <a:cubicBezTo>
                  <a:pt x="53" y="67"/>
                  <a:pt x="67" y="52"/>
                  <a:pt x="85" y="52"/>
                </a:cubicBezTo>
                <a:cubicBezTo>
                  <a:pt x="94" y="52"/>
                  <a:pt x="103" y="56"/>
                  <a:pt x="109" y="62"/>
                </a:cubicBezTo>
                <a:cubicBezTo>
                  <a:pt x="97" y="70"/>
                  <a:pt x="97" y="70"/>
                  <a:pt x="97" y="70"/>
                </a:cubicBezTo>
                <a:cubicBezTo>
                  <a:pt x="94" y="67"/>
                  <a:pt x="90" y="65"/>
                  <a:pt x="85" y="65"/>
                </a:cubicBezTo>
                <a:cubicBezTo>
                  <a:pt x="74" y="65"/>
                  <a:pt x="65" y="74"/>
                  <a:pt x="65" y="85"/>
                </a:cubicBezTo>
                <a:cubicBezTo>
                  <a:pt x="65" y="96"/>
                  <a:pt x="74" y="105"/>
                  <a:pt x="85" y="105"/>
                </a:cubicBezTo>
                <a:cubicBezTo>
                  <a:pt x="96" y="105"/>
                  <a:pt x="105" y="96"/>
                  <a:pt x="105" y="85"/>
                </a:cubicBezTo>
                <a:cubicBezTo>
                  <a:pt x="105" y="83"/>
                  <a:pt x="105" y="81"/>
                  <a:pt x="104" y="79"/>
                </a:cubicBezTo>
                <a:cubicBezTo>
                  <a:pt x="88" y="89"/>
                  <a:pt x="88" y="89"/>
                  <a:pt x="88" y="89"/>
                </a:cubicBezTo>
                <a:cubicBezTo>
                  <a:pt x="86" y="86"/>
                  <a:pt x="86" y="86"/>
                  <a:pt x="86" y="86"/>
                </a:cubicBezTo>
                <a:cubicBezTo>
                  <a:pt x="148" y="45"/>
                  <a:pt x="148" y="45"/>
                  <a:pt x="148" y="45"/>
                </a:cubicBezTo>
                <a:cubicBezTo>
                  <a:pt x="163" y="52"/>
                  <a:pt x="163" y="52"/>
                  <a:pt x="163" y="52"/>
                </a:cubicBezTo>
                <a:cubicBezTo>
                  <a:pt x="188" y="36"/>
                  <a:pt x="188" y="36"/>
                  <a:pt x="188" y="36"/>
                </a:cubicBezTo>
                <a:cubicBezTo>
                  <a:pt x="173" y="29"/>
                  <a:pt x="173" y="29"/>
                  <a:pt x="173" y="29"/>
                </a:cubicBezTo>
                <a:cubicBezTo>
                  <a:pt x="177" y="26"/>
                  <a:pt x="177" y="26"/>
                  <a:pt x="177" y="26"/>
                </a:cubicBezTo>
                <a:cubicBezTo>
                  <a:pt x="173" y="20"/>
                  <a:pt x="173" y="20"/>
                  <a:pt x="173" y="20"/>
                </a:cubicBezTo>
                <a:cubicBezTo>
                  <a:pt x="169" y="23"/>
                  <a:pt x="169" y="23"/>
                  <a:pt x="169" y="23"/>
                </a:cubicBezTo>
                <a:cubicBezTo>
                  <a:pt x="169" y="6"/>
                  <a:pt x="169" y="6"/>
                  <a:pt x="169" y="6"/>
                </a:cubicBezTo>
                <a:cubicBezTo>
                  <a:pt x="144" y="22"/>
                  <a:pt x="144" y="22"/>
                  <a:pt x="144" y="22"/>
                </a:cubicBezTo>
                <a:cubicBezTo>
                  <a:pt x="144" y="39"/>
                  <a:pt x="144" y="39"/>
                  <a:pt x="144" y="39"/>
                </a:cubicBezTo>
                <a:cubicBezTo>
                  <a:pt x="139" y="42"/>
                  <a:pt x="139" y="42"/>
                  <a:pt x="139" y="42"/>
                </a:cubicBezTo>
                <a:cubicBezTo>
                  <a:pt x="139" y="24"/>
                  <a:pt x="139" y="24"/>
                  <a:pt x="139" y="24"/>
                </a:cubicBezTo>
                <a:cubicBezTo>
                  <a:pt x="141" y="22"/>
                  <a:pt x="141" y="22"/>
                  <a:pt x="141" y="22"/>
                </a:cubicBezTo>
                <a:cubicBezTo>
                  <a:pt x="126" y="8"/>
                  <a:pt x="107" y="0"/>
                  <a:pt x="85" y="0"/>
                </a:cubicBezTo>
                <a:cubicBezTo>
                  <a:pt x="38" y="0"/>
                  <a:pt x="0" y="38"/>
                  <a:pt x="0" y="85"/>
                </a:cubicBezTo>
                <a:cubicBezTo>
                  <a:pt x="0" y="132"/>
                  <a:pt x="38" y="170"/>
                  <a:pt x="85" y="170"/>
                </a:cubicBezTo>
                <a:cubicBezTo>
                  <a:pt x="132" y="170"/>
                  <a:pt x="170" y="132"/>
                  <a:pt x="170" y="85"/>
                </a:cubicBezTo>
                <a:cubicBezTo>
                  <a:pt x="170" y="75"/>
                  <a:pt x="168" y="65"/>
                  <a:pt x="165" y="55"/>
                </a:cubicBezTo>
                <a:lnTo>
                  <a:pt x="161" y="58"/>
                </a:lnTo>
                <a:close/>
              </a:path>
            </a:pathLst>
          </a:custGeom>
          <a:solidFill>
            <a:schemeClr val="tx1">
              <a:lumMod val="50000"/>
              <a:lumOff val="50000"/>
            </a:schemeClr>
          </a:solidFill>
          <a:ln>
            <a:noFill/>
          </a:ln>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grpSp>
        <p:nvGrpSpPr>
          <p:cNvPr id="29" name="组合 28"/>
          <p:cNvGrpSpPr/>
          <p:nvPr/>
        </p:nvGrpSpPr>
        <p:grpSpPr>
          <a:xfrm>
            <a:off x="4052657" y="4261692"/>
            <a:ext cx="294015" cy="291789"/>
            <a:chOff x="7078908" y="5461438"/>
            <a:chExt cx="430461" cy="427208"/>
          </a:xfrm>
          <a:solidFill>
            <a:schemeClr val="tx1">
              <a:lumMod val="50000"/>
              <a:lumOff val="50000"/>
            </a:schemeClr>
          </a:solidFill>
        </p:grpSpPr>
        <p:sp>
          <p:nvSpPr>
            <p:cNvPr id="30" name="Freeform 236"/>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31" name="Freeform 237"/>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grpSp>
      <p:grpSp>
        <p:nvGrpSpPr>
          <p:cNvPr id="32" name="组合 31"/>
          <p:cNvGrpSpPr/>
          <p:nvPr/>
        </p:nvGrpSpPr>
        <p:grpSpPr>
          <a:xfrm>
            <a:off x="7854180" y="4227158"/>
            <a:ext cx="337705" cy="322157"/>
            <a:chOff x="8145843" y="5425657"/>
            <a:chExt cx="494435" cy="471664"/>
          </a:xfrm>
          <a:solidFill>
            <a:schemeClr val="tx1">
              <a:lumMod val="50000"/>
              <a:lumOff val="50000"/>
            </a:schemeClr>
          </a:solidFill>
        </p:grpSpPr>
        <p:sp>
          <p:nvSpPr>
            <p:cNvPr id="33" name="Freeform 850"/>
            <p:cNvSpPr/>
            <p:nvPr/>
          </p:nvSpPr>
          <p:spPr bwMode="auto">
            <a:xfrm>
              <a:off x="8294391" y="5425657"/>
              <a:ext cx="89996" cy="101923"/>
            </a:xfrm>
            <a:custGeom>
              <a:avLst/>
              <a:gdLst>
                <a:gd name="T0" fmla="*/ 9 w 35"/>
                <a:gd name="T1" fmla="*/ 35 h 40"/>
                <a:gd name="T2" fmla="*/ 5 w 35"/>
                <a:gd name="T3" fmla="*/ 13 h 40"/>
                <a:gd name="T4" fmla="*/ 27 w 35"/>
                <a:gd name="T5" fmla="*/ 4 h 40"/>
                <a:gd name="T6" fmla="*/ 30 w 35"/>
                <a:gd name="T7" fmla="*/ 27 h 40"/>
                <a:gd name="T8" fmla="*/ 9 w 35"/>
                <a:gd name="T9" fmla="*/ 35 h 40"/>
              </a:gdLst>
              <a:ahLst/>
              <a:cxnLst>
                <a:cxn ang="0">
                  <a:pos x="T0" y="T1"/>
                </a:cxn>
                <a:cxn ang="0">
                  <a:pos x="T2" y="T3"/>
                </a:cxn>
                <a:cxn ang="0">
                  <a:pos x="T4" y="T5"/>
                </a:cxn>
                <a:cxn ang="0">
                  <a:pos x="T6" y="T7"/>
                </a:cxn>
                <a:cxn ang="0">
                  <a:pos x="T8" y="T9"/>
                </a:cxn>
              </a:cxnLst>
              <a:rect l="0" t="0" r="r" b="b"/>
              <a:pathLst>
                <a:path w="35" h="40">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34" name="Freeform 851"/>
            <p:cNvSpPr/>
            <p:nvPr/>
          </p:nvSpPr>
          <p:spPr bwMode="auto">
            <a:xfrm>
              <a:off x="8145843" y="5499388"/>
              <a:ext cx="489012" cy="397933"/>
            </a:xfrm>
            <a:custGeom>
              <a:avLst/>
              <a:gdLst>
                <a:gd name="T0" fmla="*/ 3 w 191"/>
                <a:gd name="T1" fmla="*/ 12 h 155"/>
                <a:gd name="T2" fmla="*/ 4 w 191"/>
                <a:gd name="T3" fmla="*/ 12 h 155"/>
                <a:gd name="T4" fmla="*/ 10 w 191"/>
                <a:gd name="T5" fmla="*/ 10 h 155"/>
                <a:gd name="T6" fmla="*/ 35 w 191"/>
                <a:gd name="T7" fmla="*/ 1 h 155"/>
                <a:gd name="T8" fmla="*/ 58 w 191"/>
                <a:gd name="T9" fmla="*/ 6 h 155"/>
                <a:gd name="T10" fmla="*/ 52 w 191"/>
                <a:gd name="T11" fmla="*/ 9 h 155"/>
                <a:gd name="T12" fmla="*/ 50 w 191"/>
                <a:gd name="T13" fmla="*/ 19 h 155"/>
                <a:gd name="T14" fmla="*/ 60 w 191"/>
                <a:gd name="T15" fmla="*/ 14 h 155"/>
                <a:gd name="T16" fmla="*/ 64 w 191"/>
                <a:gd name="T17" fmla="*/ 7 h 155"/>
                <a:gd name="T18" fmla="*/ 65 w 191"/>
                <a:gd name="T19" fmla="*/ 15 h 155"/>
                <a:gd name="T20" fmla="*/ 53 w 191"/>
                <a:gd name="T21" fmla="*/ 41 h 155"/>
                <a:gd name="T22" fmla="*/ 65 w 191"/>
                <a:gd name="T23" fmla="*/ 20 h 155"/>
                <a:gd name="T24" fmla="*/ 70 w 191"/>
                <a:gd name="T25" fmla="*/ 19 h 155"/>
                <a:gd name="T26" fmla="*/ 75 w 191"/>
                <a:gd name="T27" fmla="*/ 50 h 155"/>
                <a:gd name="T28" fmla="*/ 95 w 191"/>
                <a:gd name="T29" fmla="*/ 63 h 155"/>
                <a:gd name="T30" fmla="*/ 130 w 191"/>
                <a:gd name="T31" fmla="*/ 35 h 155"/>
                <a:gd name="T32" fmla="*/ 191 w 191"/>
                <a:gd name="T33" fmla="*/ 79 h 155"/>
                <a:gd name="T34" fmla="*/ 183 w 191"/>
                <a:gd name="T35" fmla="*/ 81 h 155"/>
                <a:gd name="T36" fmla="*/ 92 w 191"/>
                <a:gd name="T37" fmla="*/ 81 h 155"/>
                <a:gd name="T38" fmla="*/ 77 w 191"/>
                <a:gd name="T39" fmla="*/ 79 h 155"/>
                <a:gd name="T40" fmla="*/ 71 w 191"/>
                <a:gd name="T41" fmla="*/ 71 h 155"/>
                <a:gd name="T42" fmla="*/ 61 w 191"/>
                <a:gd name="T43" fmla="*/ 63 h 155"/>
                <a:gd name="T44" fmla="*/ 61 w 191"/>
                <a:gd name="T45" fmla="*/ 63 h 155"/>
                <a:gd name="T46" fmla="*/ 61 w 191"/>
                <a:gd name="T47" fmla="*/ 63 h 155"/>
                <a:gd name="T48" fmla="*/ 57 w 191"/>
                <a:gd name="T49" fmla="*/ 57 h 155"/>
                <a:gd name="T50" fmla="*/ 57 w 191"/>
                <a:gd name="T51" fmla="*/ 55 h 155"/>
                <a:gd name="T52" fmla="*/ 56 w 191"/>
                <a:gd name="T53" fmla="*/ 50 h 155"/>
                <a:gd name="T54" fmla="*/ 60 w 191"/>
                <a:gd name="T55" fmla="*/ 94 h 155"/>
                <a:gd name="T56" fmla="*/ 46 w 191"/>
                <a:gd name="T57" fmla="*/ 155 h 155"/>
                <a:gd name="T58" fmla="*/ 41 w 191"/>
                <a:gd name="T59" fmla="*/ 105 h 155"/>
                <a:gd name="T60" fmla="*/ 40 w 191"/>
                <a:gd name="T61" fmla="*/ 104 h 155"/>
                <a:gd name="T62" fmla="*/ 32 w 191"/>
                <a:gd name="T63" fmla="*/ 87 h 155"/>
                <a:gd name="T64" fmla="*/ 5 w 191"/>
                <a:gd name="T65" fmla="*/ 152 h 155"/>
                <a:gd name="T66" fmla="*/ 2 w 191"/>
                <a:gd name="T67" fmla="*/ 66 h 155"/>
                <a:gd name="T68" fmla="*/ 15 w 191"/>
                <a:gd name="T69" fmla="*/ 40 h 155"/>
                <a:gd name="T70" fmla="*/ 1 w 191"/>
                <a:gd name="T71" fmla="*/ 29 h 155"/>
                <a:gd name="T72" fmla="*/ 0 w 191"/>
                <a:gd name="T73" fmla="*/ 28 h 155"/>
                <a:gd name="T74" fmla="*/ 3 w 191"/>
                <a:gd name="T75"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5">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35" name="Freeform 852"/>
            <p:cNvSpPr>
              <a:spLocks noEditPoints="1"/>
            </p:cNvSpPr>
            <p:nvPr/>
          </p:nvSpPr>
          <p:spPr bwMode="auto">
            <a:xfrm>
              <a:off x="8337762" y="5711908"/>
              <a:ext cx="302516" cy="176739"/>
            </a:xfrm>
            <a:custGeom>
              <a:avLst/>
              <a:gdLst>
                <a:gd name="T0" fmla="*/ 63 w 118"/>
                <a:gd name="T1" fmla="*/ 46 h 69"/>
                <a:gd name="T2" fmla="*/ 118 w 118"/>
                <a:gd name="T3" fmla="*/ 0 h 69"/>
                <a:gd name="T4" fmla="*/ 118 w 118"/>
                <a:gd name="T5" fmla="*/ 63 h 69"/>
                <a:gd name="T6" fmla="*/ 112 w 118"/>
                <a:gd name="T7" fmla="*/ 69 h 69"/>
                <a:gd name="T8" fmla="*/ 5 w 118"/>
                <a:gd name="T9" fmla="*/ 69 h 69"/>
                <a:gd name="T10" fmla="*/ 0 w 118"/>
                <a:gd name="T11" fmla="*/ 63 h 69"/>
                <a:gd name="T12" fmla="*/ 0 w 118"/>
                <a:gd name="T13" fmla="*/ 0 h 69"/>
                <a:gd name="T14" fmla="*/ 55 w 118"/>
                <a:gd name="T15" fmla="*/ 46 h 69"/>
                <a:gd name="T16" fmla="*/ 63 w 118"/>
                <a:gd name="T17" fmla="*/ 46 h 69"/>
                <a:gd name="T18" fmla="*/ 84 w 118"/>
                <a:gd name="T19" fmla="*/ 39 h 69"/>
                <a:gd name="T20" fmla="*/ 110 w 118"/>
                <a:gd name="T21" fmla="*/ 64 h 69"/>
                <a:gd name="T22" fmla="*/ 111 w 118"/>
                <a:gd name="T23" fmla="*/ 64 h 69"/>
                <a:gd name="T24" fmla="*/ 113 w 118"/>
                <a:gd name="T25" fmla="*/ 64 h 69"/>
                <a:gd name="T26" fmla="*/ 113 w 118"/>
                <a:gd name="T27" fmla="*/ 61 h 69"/>
                <a:gd name="T28" fmla="*/ 87 w 118"/>
                <a:gd name="T29" fmla="*/ 36 h 69"/>
                <a:gd name="T30" fmla="*/ 84 w 118"/>
                <a:gd name="T31" fmla="*/ 37 h 69"/>
                <a:gd name="T32" fmla="*/ 84 w 118"/>
                <a:gd name="T33" fmla="*/ 39 h 69"/>
                <a:gd name="T34" fmla="*/ 34 w 118"/>
                <a:gd name="T35" fmla="*/ 37 h 69"/>
                <a:gd name="T36" fmla="*/ 31 w 118"/>
                <a:gd name="T37" fmla="*/ 36 h 69"/>
                <a:gd name="T38" fmla="*/ 5 w 118"/>
                <a:gd name="T39" fmla="*/ 61 h 69"/>
                <a:gd name="T40" fmla="*/ 5 w 118"/>
                <a:gd name="T41" fmla="*/ 64 h 69"/>
                <a:gd name="T42" fmla="*/ 6 w 118"/>
                <a:gd name="T43" fmla="*/ 64 h 69"/>
                <a:gd name="T44" fmla="*/ 8 w 118"/>
                <a:gd name="T45" fmla="*/ 64 h 69"/>
                <a:gd name="T46" fmla="*/ 34 w 118"/>
                <a:gd name="T47" fmla="*/ 39 h 69"/>
                <a:gd name="T48" fmla="*/ 34 w 118"/>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69">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36" name="Freeform 853"/>
            <p:cNvSpPr/>
            <p:nvPr/>
          </p:nvSpPr>
          <p:spPr bwMode="auto">
            <a:xfrm>
              <a:off x="8414746" y="5709740"/>
              <a:ext cx="169148" cy="43371"/>
            </a:xfrm>
            <a:custGeom>
              <a:avLst/>
              <a:gdLst>
                <a:gd name="T0" fmla="*/ 4 w 66"/>
                <a:gd name="T1" fmla="*/ 1 h 17"/>
                <a:gd name="T2" fmla="*/ 63 w 66"/>
                <a:gd name="T3" fmla="*/ 11 h 17"/>
                <a:gd name="T4" fmla="*/ 66 w 66"/>
                <a:gd name="T5" fmla="*/ 15 h 17"/>
                <a:gd name="T6" fmla="*/ 62 w 66"/>
                <a:gd name="T7" fmla="*/ 17 h 17"/>
                <a:gd name="T8" fmla="*/ 62 w 66"/>
                <a:gd name="T9" fmla="*/ 17 h 17"/>
                <a:gd name="T10" fmla="*/ 2 w 66"/>
                <a:gd name="T11" fmla="*/ 7 h 17"/>
                <a:gd name="T12" fmla="*/ 0 w 66"/>
                <a:gd name="T13" fmla="*/ 3 h 17"/>
                <a:gd name="T14" fmla="*/ 4 w 66"/>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7">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37" name="Freeform 854"/>
            <p:cNvSpPr/>
            <p:nvPr/>
          </p:nvSpPr>
          <p:spPr bwMode="auto">
            <a:xfrm>
              <a:off x="8407156" y="5743352"/>
              <a:ext cx="135536" cy="35782"/>
            </a:xfrm>
            <a:custGeom>
              <a:avLst/>
              <a:gdLst>
                <a:gd name="T0" fmla="*/ 1 w 53"/>
                <a:gd name="T1" fmla="*/ 3 h 14"/>
                <a:gd name="T2" fmla="*/ 4 w 53"/>
                <a:gd name="T3" fmla="*/ 0 h 14"/>
                <a:gd name="T4" fmla="*/ 50 w 53"/>
                <a:gd name="T5" fmla="*/ 8 h 14"/>
                <a:gd name="T6" fmla="*/ 53 w 53"/>
                <a:gd name="T7" fmla="*/ 12 h 14"/>
                <a:gd name="T8" fmla="*/ 50 w 53"/>
                <a:gd name="T9" fmla="*/ 14 h 14"/>
                <a:gd name="T10" fmla="*/ 49 w 53"/>
                <a:gd name="T11" fmla="*/ 14 h 14"/>
                <a:gd name="T12" fmla="*/ 3 w 53"/>
                <a:gd name="T13" fmla="*/ 7 h 14"/>
                <a:gd name="T14" fmla="*/ 1 w 53"/>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4">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38" name="Freeform 855"/>
            <p:cNvSpPr/>
            <p:nvPr/>
          </p:nvSpPr>
          <p:spPr bwMode="auto">
            <a:xfrm>
              <a:off x="8450527" y="5784555"/>
              <a:ext cx="61805" cy="22770"/>
            </a:xfrm>
            <a:custGeom>
              <a:avLst/>
              <a:gdLst>
                <a:gd name="T0" fmla="*/ 21 w 24"/>
                <a:gd name="T1" fmla="*/ 3 h 9"/>
                <a:gd name="T2" fmla="*/ 24 w 24"/>
                <a:gd name="T3" fmla="*/ 6 h 9"/>
                <a:gd name="T4" fmla="*/ 21 w 24"/>
                <a:gd name="T5" fmla="*/ 9 h 9"/>
                <a:gd name="T6" fmla="*/ 20 w 24"/>
                <a:gd name="T7" fmla="*/ 9 h 9"/>
                <a:gd name="T8" fmla="*/ 3 w 24"/>
                <a:gd name="T9" fmla="*/ 6 h 9"/>
                <a:gd name="T10" fmla="*/ 0 w 24"/>
                <a:gd name="T11" fmla="*/ 3 h 9"/>
                <a:gd name="T12" fmla="*/ 4 w 24"/>
                <a:gd name="T13" fmla="*/ 0 h 9"/>
                <a:gd name="T14" fmla="*/ 21 w 24"/>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gr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par>
                                <p:cTn id="8" presetID="2" presetClass="entr" presetSubtype="4" accel="60000" fill="hold" nodeType="withEffect">
                                  <p:stCondLst>
                                    <p:cond delay="40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ppt_x</p:attrName>
                                        </p:attrNameLst>
                                      </p:cBhvr>
                                      <p:tavLst>
                                        <p:tav tm="0">
                                          <p:val>
                                            <p:strVal val="#ppt_x"/>
                                          </p:val>
                                        </p:tav>
                                        <p:tav tm="100000">
                                          <p:val>
                                            <p:strVal val="#ppt_x"/>
                                          </p:val>
                                        </p:tav>
                                      </p:tavLst>
                                    </p:anim>
                                    <p:anim calcmode="lin" valueType="num">
                                      <p:cBhvr>
                                        <p:cTn id="11" dur="500" fill="hold"/>
                                        <p:tgtEl>
                                          <p:spTgt spid="27"/>
                                        </p:tgtEl>
                                        <p:attrNameLst>
                                          <p:attrName>ppt_y</p:attrName>
                                        </p:attrNameLst>
                                      </p:cBhvr>
                                      <p:tavLst>
                                        <p:tav tm="0">
                                          <p:val>
                                            <p:strVal val="1+#ppt_h/2"/>
                                          </p:val>
                                        </p:tav>
                                        <p:tav tm="100000">
                                          <p:val>
                                            <p:strVal val="#ppt_y"/>
                                          </p:val>
                                        </p:tav>
                                      </p:tavLst>
                                    </p:anim>
                                  </p:childTnLst>
                                </p:cTn>
                              </p:par>
                            </p:childTnLst>
                          </p:cTn>
                        </p:par>
                        <p:par>
                          <p:cTn id="12" fill="hold" nodeType="afterGroup">
                            <p:stCondLst>
                              <p:cond delay="9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45"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anim calcmode="lin" valueType="num">
                                      <p:cBhvr>
                                        <p:cTn id="21" dur="500" fill="hold"/>
                                        <p:tgtEl>
                                          <p:spTgt spid="29"/>
                                        </p:tgtEl>
                                        <p:attrNameLst>
                                          <p:attrName>ppt_w</p:attrName>
                                        </p:attrNameLst>
                                      </p:cBhvr>
                                      <p:tavLst>
                                        <p:tav tm="0" fmla="#ppt_w*sin(2.5*pi*$)">
                                          <p:val>
                                            <p:fltVal val="0"/>
                                          </p:val>
                                        </p:tav>
                                        <p:tav tm="100000">
                                          <p:val>
                                            <p:fltVal val="1"/>
                                          </p:val>
                                        </p:tav>
                                      </p:tavLst>
                                    </p:anim>
                                    <p:anim calcmode="lin" valueType="num">
                                      <p:cBhvr>
                                        <p:cTn id="22" dur="500" fill="hold"/>
                                        <p:tgtEl>
                                          <p:spTgt spid="29"/>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1400"/>
                            </p:stCondLst>
                            <p:childTnLst>
                              <p:par>
                                <p:cTn id="24" presetID="16" presetClass="entr" presetSubtype="37"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outVertical)">
                                      <p:cBhvr>
                                        <p:cTn id="26" dur="500"/>
                                        <p:tgtEl>
                                          <p:spTgt spid="24"/>
                                        </p:tgtEl>
                                      </p:cBhvr>
                                    </p:animEffect>
                                  </p:childTnLst>
                                </p:cTn>
                              </p:par>
                            </p:childTnLst>
                          </p:cTn>
                        </p:par>
                        <p:par>
                          <p:cTn id="27" fill="hold" nodeType="afterGroup">
                            <p:stCondLst>
                              <p:cond delay="1900"/>
                            </p:stCondLst>
                            <p:childTnLst>
                              <p:par>
                                <p:cTn id="28" presetID="22" presetClass="entr" presetSubtype="8"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nodeType="afterGroup">
                            <p:stCondLst>
                              <p:cond delay="2400"/>
                            </p:stCondLst>
                            <p:childTnLst>
                              <p:par>
                                <p:cTn id="32" presetID="53" presetClass="entr" presetSubtype="16"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45"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anim calcmode="lin" valueType="num">
                                      <p:cBhvr>
                                        <p:cTn id="40" dur="500" fill="hold"/>
                                        <p:tgtEl>
                                          <p:spTgt spid="28"/>
                                        </p:tgtEl>
                                        <p:attrNameLst>
                                          <p:attrName>ppt_w</p:attrName>
                                        </p:attrNameLst>
                                      </p:cBhvr>
                                      <p:tavLst>
                                        <p:tav tm="0" fmla="#ppt_w*sin(2.5*pi*$)">
                                          <p:val>
                                            <p:fltVal val="0"/>
                                          </p:val>
                                        </p:tav>
                                        <p:tav tm="100000">
                                          <p:val>
                                            <p:fltVal val="1"/>
                                          </p:val>
                                        </p:tav>
                                      </p:tavLst>
                                    </p:anim>
                                    <p:anim calcmode="lin" valueType="num">
                                      <p:cBhvr>
                                        <p:cTn id="41" dur="500" fill="hold"/>
                                        <p:tgtEl>
                                          <p:spTgt spid="28"/>
                                        </p:tgtEl>
                                        <p:attrNameLst>
                                          <p:attrName>ppt_h</p:attrName>
                                        </p:attrNameLst>
                                      </p:cBhvr>
                                      <p:tavLst>
                                        <p:tav tm="0">
                                          <p:val>
                                            <p:strVal val="#ppt_h"/>
                                          </p:val>
                                        </p:tav>
                                        <p:tav tm="100000">
                                          <p:val>
                                            <p:strVal val="#ppt_h"/>
                                          </p:val>
                                        </p:tav>
                                      </p:tavLst>
                                    </p:anim>
                                  </p:childTnLst>
                                </p:cTn>
                              </p:par>
                            </p:childTnLst>
                          </p:cTn>
                        </p:par>
                        <p:par>
                          <p:cTn id="42" fill="hold" nodeType="afterGroup">
                            <p:stCondLst>
                              <p:cond delay="2900"/>
                            </p:stCondLst>
                            <p:childTnLst>
                              <p:par>
                                <p:cTn id="43" presetID="16" presetClass="entr" presetSubtype="37"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outVertical)">
                                      <p:cBhvr>
                                        <p:cTn id="45" dur="500"/>
                                        <p:tgtEl>
                                          <p:spTgt spid="18"/>
                                        </p:tgtEl>
                                      </p:cBhvr>
                                    </p:animEffect>
                                  </p:childTnLst>
                                </p:cTn>
                              </p:par>
                            </p:childTnLst>
                          </p:cTn>
                        </p:par>
                        <p:par>
                          <p:cTn id="46" fill="hold" nodeType="afterGroup">
                            <p:stCondLst>
                              <p:cond delay="3400"/>
                            </p:stCondLst>
                            <p:childTnLst>
                              <p:par>
                                <p:cTn id="47" presetID="22" presetClass="entr" presetSubtype="8"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par>
                          <p:cTn id="50" fill="hold" nodeType="afterGroup">
                            <p:stCondLst>
                              <p:cond delay="3900"/>
                            </p:stCondLst>
                            <p:childTnLst>
                              <p:par>
                                <p:cTn id="51" presetID="53" presetClass="entr" presetSubtype="16"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45"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anim calcmode="lin" valueType="num">
                                      <p:cBhvr>
                                        <p:cTn id="59" dur="500" fill="hold"/>
                                        <p:tgtEl>
                                          <p:spTgt spid="32"/>
                                        </p:tgtEl>
                                        <p:attrNameLst>
                                          <p:attrName>ppt_w</p:attrName>
                                        </p:attrNameLst>
                                      </p:cBhvr>
                                      <p:tavLst>
                                        <p:tav tm="0" fmla="#ppt_w*sin(2.5*pi*$)">
                                          <p:val>
                                            <p:fltVal val="0"/>
                                          </p:val>
                                        </p:tav>
                                        <p:tav tm="100000">
                                          <p:val>
                                            <p:fltVal val="1"/>
                                          </p:val>
                                        </p:tav>
                                      </p:tavLst>
                                    </p:anim>
                                    <p:anim calcmode="lin" valueType="num">
                                      <p:cBhvr>
                                        <p:cTn id="60" dur="500" fill="hold"/>
                                        <p:tgtEl>
                                          <p:spTgt spid="32"/>
                                        </p:tgtEl>
                                        <p:attrNameLst>
                                          <p:attrName>ppt_h</p:attrName>
                                        </p:attrNameLst>
                                      </p:cBhvr>
                                      <p:tavLst>
                                        <p:tav tm="0">
                                          <p:val>
                                            <p:strVal val="#ppt_h"/>
                                          </p:val>
                                        </p:tav>
                                        <p:tav tm="100000">
                                          <p:val>
                                            <p:strVal val="#ppt_h"/>
                                          </p:val>
                                        </p:tav>
                                      </p:tavLst>
                                    </p:anim>
                                  </p:childTnLst>
                                </p:cTn>
                              </p:par>
                            </p:childTnLst>
                          </p:cTn>
                        </p:par>
                        <p:par>
                          <p:cTn id="61" fill="hold" nodeType="afterGroup">
                            <p:stCondLst>
                              <p:cond delay="4400"/>
                            </p:stCondLst>
                            <p:childTnLst>
                              <p:par>
                                <p:cTn id="62" presetID="16" presetClass="entr" presetSubtype="37" fill="hold"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arn(outVertical)">
                                      <p:cBhvr>
                                        <p:cTn id="6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cxnSp>
        <p:nvCxnSpPr>
          <p:cNvPr id="39" name="直接连接符 72"/>
          <p:cNvCxnSpPr>
            <a:cxnSpLocks noChangeShapeType="1"/>
          </p:cNvCxnSpPr>
          <p:nvPr/>
        </p:nvCxnSpPr>
        <p:spPr bwMode="auto">
          <a:xfrm>
            <a:off x="9212263" y="2593975"/>
            <a:ext cx="746125" cy="247650"/>
          </a:xfrm>
          <a:prstGeom prst="line">
            <a:avLst/>
          </a:prstGeom>
          <a:noFill/>
          <a:ln w="28575">
            <a:solidFill>
              <a:srgbClr val="5F5F5F"/>
            </a:solidFill>
            <a:miter lim="800000"/>
            <a:headEnd/>
            <a:tailEnd/>
          </a:ln>
          <a:extLst>
            <a:ext uri="{909E8E84-426E-40DD-AFC4-6F175D3DCCD1}">
              <a14:hiddenFill xmlns:a14="http://schemas.microsoft.com/office/drawing/2010/main">
                <a:noFill/>
              </a14:hiddenFill>
            </a:ext>
          </a:extLst>
        </p:spPr>
      </p:cxnSp>
      <p:cxnSp>
        <p:nvCxnSpPr>
          <p:cNvPr id="40" name="直接连接符 20"/>
          <p:cNvCxnSpPr>
            <a:cxnSpLocks noChangeShapeType="1"/>
          </p:cNvCxnSpPr>
          <p:nvPr/>
        </p:nvCxnSpPr>
        <p:spPr bwMode="auto">
          <a:xfrm flipV="1">
            <a:off x="6553200" y="3044825"/>
            <a:ext cx="912813" cy="828675"/>
          </a:xfrm>
          <a:prstGeom prst="line">
            <a:avLst/>
          </a:prstGeom>
          <a:noFill/>
          <a:ln w="28575">
            <a:solidFill>
              <a:srgbClr val="5F5F5F"/>
            </a:solidFill>
            <a:miter lim="800000"/>
            <a:headEnd/>
            <a:tailEnd/>
          </a:ln>
          <a:extLst>
            <a:ext uri="{909E8E84-426E-40DD-AFC4-6F175D3DCCD1}">
              <a14:hiddenFill xmlns:a14="http://schemas.microsoft.com/office/drawing/2010/main">
                <a:noFill/>
              </a14:hiddenFill>
            </a:ext>
          </a:extLst>
        </p:spPr>
      </p:cxnSp>
      <p:grpSp>
        <p:nvGrpSpPr>
          <p:cNvPr id="41" name="组合 40"/>
          <p:cNvGrpSpPr/>
          <p:nvPr/>
        </p:nvGrpSpPr>
        <p:grpSpPr>
          <a:xfrm>
            <a:off x="7152411" y="1156984"/>
            <a:ext cx="2208679" cy="2208679"/>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anchor="ctr"/>
            <a:lstStyle/>
            <a:p>
              <a:pPr algn="ctr" eaLnBrk="1" fontAlgn="auto" hangingPunct="1">
                <a:spcBef>
                  <a:spcPts val="0"/>
                </a:spcBef>
                <a:spcAft>
                  <a:spcPts val="0"/>
                </a:spcAft>
                <a:defRPr/>
              </a:pPr>
              <a:endParaRPr lang="zh-CN" altLang="en-US" sz="2400" kern="0">
                <a:solidFill>
                  <a:sysClr val="window" lastClr="FFFFFF"/>
                </a:solidFill>
                <a:latin typeface="+mj-ea"/>
                <a:ea typeface="+mj-ea"/>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grpSp>
        <p:nvGrpSpPr>
          <p:cNvPr id="44" name="组合 43"/>
          <p:cNvGrpSpPr/>
          <p:nvPr/>
        </p:nvGrpSpPr>
        <p:grpSpPr>
          <a:xfrm>
            <a:off x="4488519" y="5232096"/>
            <a:ext cx="687359" cy="687359"/>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anchor="ctr"/>
            <a:lstStyle/>
            <a:p>
              <a:pPr algn="ctr" eaLnBrk="1" fontAlgn="auto" hangingPunct="1">
                <a:spcBef>
                  <a:spcPts val="0"/>
                </a:spcBef>
                <a:spcAft>
                  <a:spcPts val="0"/>
                </a:spcAft>
                <a:defRPr/>
              </a:pPr>
              <a:endParaRPr lang="zh-CN" altLang="en-US" sz="2400" kern="0">
                <a:solidFill>
                  <a:sysClr val="window" lastClr="FFFFFF"/>
                </a:solidFill>
                <a:latin typeface="+mj-ea"/>
                <a:ea typeface="+mj-ea"/>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grpSp>
        <p:nvGrpSpPr>
          <p:cNvPr id="47" name="组合 46"/>
          <p:cNvGrpSpPr/>
          <p:nvPr/>
        </p:nvGrpSpPr>
        <p:grpSpPr>
          <a:xfrm>
            <a:off x="3003009" y="1957288"/>
            <a:ext cx="1659731" cy="16597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anchor="ctr"/>
            <a:lstStyle/>
            <a:p>
              <a:pPr algn="ctr" eaLnBrk="1" fontAlgn="auto" hangingPunct="1">
                <a:spcBef>
                  <a:spcPts val="0"/>
                </a:spcBef>
                <a:spcAft>
                  <a:spcPts val="0"/>
                </a:spcAft>
                <a:defRPr/>
              </a:pPr>
              <a:endParaRPr lang="zh-CN" altLang="en-US" sz="2400" kern="0">
                <a:solidFill>
                  <a:sysClr val="window" lastClr="FFFFFF"/>
                </a:solidFill>
                <a:latin typeface="+mj-ea"/>
                <a:ea typeface="+mj-ea"/>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cxnSp>
        <p:nvCxnSpPr>
          <p:cNvPr id="50" name="直接连接符 49"/>
          <p:cNvCxnSpPr>
            <a:cxnSpLocks noChangeShapeType="1"/>
          </p:cNvCxnSpPr>
          <p:nvPr/>
        </p:nvCxnSpPr>
        <p:spPr bwMode="auto">
          <a:xfrm flipV="1">
            <a:off x="2690813" y="3400425"/>
            <a:ext cx="550862" cy="430213"/>
          </a:xfrm>
          <a:prstGeom prst="line">
            <a:avLst/>
          </a:prstGeom>
          <a:noFill/>
          <a:ln w="28575">
            <a:solidFill>
              <a:srgbClr val="5F5F5F"/>
            </a:solidFill>
            <a:miter lim="800000"/>
            <a:headEnd/>
            <a:tailEnd/>
          </a:ln>
          <a:extLst>
            <a:ext uri="{909E8E84-426E-40DD-AFC4-6F175D3DCCD1}">
              <a14:hiddenFill xmlns:a14="http://schemas.microsoft.com/office/drawing/2010/main">
                <a:noFill/>
              </a14:hiddenFill>
            </a:ext>
          </a:extLst>
        </p:spPr>
      </p:cxnSp>
      <p:cxnSp>
        <p:nvCxnSpPr>
          <p:cNvPr id="51" name="直接连接符 17"/>
          <p:cNvCxnSpPr>
            <a:cxnSpLocks noChangeShapeType="1"/>
          </p:cNvCxnSpPr>
          <p:nvPr/>
        </p:nvCxnSpPr>
        <p:spPr bwMode="auto">
          <a:xfrm>
            <a:off x="4543425" y="3217863"/>
            <a:ext cx="908050" cy="655637"/>
          </a:xfrm>
          <a:prstGeom prst="line">
            <a:avLst/>
          </a:prstGeom>
          <a:noFill/>
          <a:ln w="28575">
            <a:solidFill>
              <a:srgbClr val="5F5F5F"/>
            </a:solidFill>
            <a:miter lim="800000"/>
            <a:headEnd/>
            <a:tailEnd/>
          </a:ln>
          <a:extLst>
            <a:ext uri="{909E8E84-426E-40DD-AFC4-6F175D3DCCD1}">
              <a14:hiddenFill xmlns:a14="http://schemas.microsoft.com/office/drawing/2010/main">
                <a:noFill/>
              </a14:hiddenFill>
            </a:ext>
          </a:extLst>
        </p:spPr>
      </p:cxnSp>
      <p:cxnSp>
        <p:nvCxnSpPr>
          <p:cNvPr id="52" name="直接连接符 23"/>
          <p:cNvCxnSpPr>
            <a:cxnSpLocks noChangeShapeType="1"/>
          </p:cNvCxnSpPr>
          <p:nvPr/>
        </p:nvCxnSpPr>
        <p:spPr bwMode="auto">
          <a:xfrm>
            <a:off x="1393825" y="3544888"/>
            <a:ext cx="484188" cy="323850"/>
          </a:xfrm>
          <a:prstGeom prst="line">
            <a:avLst/>
          </a:prstGeom>
          <a:noFill/>
          <a:ln w="28575">
            <a:solidFill>
              <a:srgbClr val="5F5F5F"/>
            </a:solidFill>
            <a:miter lim="800000"/>
            <a:headEnd/>
            <a:tailEnd/>
          </a:ln>
          <a:extLst>
            <a:ext uri="{909E8E84-426E-40DD-AFC4-6F175D3DCCD1}">
              <a14:hiddenFill xmlns:a14="http://schemas.microsoft.com/office/drawing/2010/main">
                <a:noFill/>
              </a14:hiddenFill>
            </a:ext>
          </a:extLst>
        </p:spPr>
      </p:cxnSp>
      <p:cxnSp>
        <p:nvCxnSpPr>
          <p:cNvPr id="53" name="直接连接符 43"/>
          <p:cNvCxnSpPr>
            <a:cxnSpLocks noChangeShapeType="1"/>
          </p:cNvCxnSpPr>
          <p:nvPr/>
        </p:nvCxnSpPr>
        <p:spPr bwMode="auto">
          <a:xfrm flipV="1">
            <a:off x="5049838" y="4978400"/>
            <a:ext cx="401637" cy="369888"/>
          </a:xfrm>
          <a:prstGeom prst="line">
            <a:avLst/>
          </a:prstGeom>
          <a:noFill/>
          <a:ln w="28575">
            <a:solidFill>
              <a:srgbClr val="5F5F5F"/>
            </a:solidFill>
            <a:miter lim="800000"/>
            <a:headEnd/>
            <a:tailEnd/>
          </a:ln>
          <a:extLst>
            <a:ext uri="{909E8E84-426E-40DD-AFC4-6F175D3DCCD1}">
              <a14:hiddenFill xmlns:a14="http://schemas.microsoft.com/office/drawing/2010/main">
                <a:noFill/>
              </a14:hiddenFill>
            </a:ext>
          </a:extLst>
        </p:spPr>
      </p:cxnSp>
      <p:grpSp>
        <p:nvGrpSpPr>
          <p:cNvPr id="54" name="组合 53"/>
          <p:cNvGrpSpPr/>
          <p:nvPr/>
        </p:nvGrpSpPr>
        <p:grpSpPr>
          <a:xfrm>
            <a:off x="9769941" y="2549552"/>
            <a:ext cx="840307" cy="840307"/>
            <a:chOff x="304800" y="673100"/>
            <a:chExt cx="4000500" cy="4000500"/>
          </a:xfrm>
          <a:effectLst>
            <a:outerShdw blurRad="444500" dist="2540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600" noProof="1">
                <a:solidFill>
                  <a:schemeClr val="tx1"/>
                </a:solidFill>
                <a:latin typeface="+mj-ea"/>
                <a:ea typeface="+mj-ea"/>
              </a:endParaRPr>
            </a:p>
          </p:txBody>
        </p:sp>
        <p:sp>
          <p:nvSpPr>
            <p:cNvPr id="56" name="椭圆 5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600" noProof="1">
                <a:solidFill>
                  <a:schemeClr val="tx1"/>
                </a:solidFill>
                <a:latin typeface="+mj-ea"/>
                <a:ea typeface="+mj-ea"/>
              </a:endParaRPr>
            </a:p>
          </p:txBody>
        </p:sp>
      </p:grpSp>
      <p:grpSp>
        <p:nvGrpSpPr>
          <p:cNvPr id="57" name="组合 56"/>
          <p:cNvGrpSpPr/>
          <p:nvPr/>
        </p:nvGrpSpPr>
        <p:grpSpPr>
          <a:xfrm>
            <a:off x="5185209" y="3591156"/>
            <a:ext cx="1635412" cy="1635412"/>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solidFill>
                <a:latin typeface="+mj-ea"/>
                <a:ea typeface="+mj-ea"/>
              </a:endParaRPr>
            </a:p>
          </p:txBody>
        </p:sp>
        <p:sp>
          <p:nvSpPr>
            <p:cNvPr id="59" name="椭圆 58"/>
            <p:cNvSpPr/>
            <p:nvPr/>
          </p:nvSpPr>
          <p:spPr>
            <a:xfrm>
              <a:off x="392112" y="760412"/>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grpSp>
        <p:nvGrpSpPr>
          <p:cNvPr id="60" name="组合 59"/>
          <p:cNvGrpSpPr/>
          <p:nvPr/>
        </p:nvGrpSpPr>
        <p:grpSpPr>
          <a:xfrm>
            <a:off x="1691271" y="3681068"/>
            <a:ext cx="1156185" cy="1156185"/>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solidFill>
                <a:latin typeface="+mj-ea"/>
                <a:ea typeface="+mj-ea"/>
              </a:endParaRPr>
            </a:p>
          </p:txBody>
        </p:sp>
        <p:sp>
          <p:nvSpPr>
            <p:cNvPr id="62" name="椭圆 6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sp>
        <p:nvSpPr>
          <p:cNvPr id="63" name="文本框 37"/>
          <p:cNvSpPr>
            <a:spLocks noChangeArrowheads="1"/>
          </p:cNvSpPr>
          <p:nvPr/>
        </p:nvSpPr>
        <p:spPr bwMode="auto">
          <a:xfrm>
            <a:off x="7826375" y="1744663"/>
            <a:ext cx="928688"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fontAlgn="auto" hangingPunct="1">
              <a:spcBef>
                <a:spcPct val="0"/>
              </a:spcBef>
              <a:buFont typeface="Arial" panose="020B0604020202020204" pitchFamily="34" charset="0"/>
              <a:buNone/>
              <a:defRPr/>
            </a:pPr>
            <a:r>
              <a:rPr lang="zh-CN" altLang="en-US" sz="2935" noProof="1" smtClean="0">
                <a:solidFill>
                  <a:schemeClr val="bg1">
                    <a:lumMod val="95000"/>
                  </a:schemeClr>
                </a:solidFill>
                <a:latin typeface="+mj-ea"/>
                <a:ea typeface="+mj-ea"/>
                <a:sym typeface="微软雅黑" panose="020B0503020204020204" pitchFamily="34" charset="-122"/>
              </a:rPr>
              <a:t>标题</a:t>
            </a:r>
            <a:endParaRPr lang="en-US" altLang="zh-CN" sz="2935" noProof="1" smtClean="0">
              <a:solidFill>
                <a:schemeClr val="bg1">
                  <a:lumMod val="95000"/>
                </a:schemeClr>
              </a:solidFill>
              <a:latin typeface="+mj-ea"/>
              <a:ea typeface="+mj-ea"/>
              <a:sym typeface="微软雅黑" panose="020B0503020204020204" pitchFamily="34" charset="-122"/>
            </a:endParaRPr>
          </a:p>
          <a:p>
            <a:pPr algn="ctr" eaLnBrk="1" fontAlgn="auto" hangingPunct="1">
              <a:spcBef>
                <a:spcPct val="0"/>
              </a:spcBef>
              <a:buFont typeface="Arial" panose="020B0604020202020204" pitchFamily="34" charset="0"/>
              <a:buNone/>
              <a:defRPr/>
            </a:pPr>
            <a:r>
              <a:rPr lang="zh-CN" altLang="en-US" sz="2935" noProof="1" smtClean="0">
                <a:solidFill>
                  <a:schemeClr val="bg1">
                    <a:lumMod val="95000"/>
                  </a:schemeClr>
                </a:solidFill>
                <a:latin typeface="+mj-ea"/>
                <a:ea typeface="+mj-ea"/>
                <a:sym typeface="微软雅黑" panose="020B0503020204020204" pitchFamily="34" charset="-122"/>
              </a:rPr>
              <a:t>内容</a:t>
            </a:r>
            <a:endParaRPr lang="zh-CN" altLang="en-US" sz="2935" noProof="1">
              <a:solidFill>
                <a:schemeClr val="bg1">
                  <a:lumMod val="95000"/>
                </a:schemeClr>
              </a:solidFill>
              <a:latin typeface="+mj-ea"/>
              <a:ea typeface="+mj-ea"/>
              <a:sym typeface="微软雅黑" panose="020B0503020204020204" pitchFamily="34" charset="-122"/>
            </a:endParaRPr>
          </a:p>
        </p:txBody>
      </p:sp>
      <p:sp>
        <p:nvSpPr>
          <p:cNvPr id="64" name="文本框 37"/>
          <p:cNvSpPr>
            <a:spLocks noChangeArrowheads="1"/>
          </p:cNvSpPr>
          <p:nvPr/>
        </p:nvSpPr>
        <p:spPr bwMode="auto">
          <a:xfrm>
            <a:off x="5589588" y="4000500"/>
            <a:ext cx="827087"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fontAlgn="auto" hangingPunct="1">
              <a:spcBef>
                <a:spcPct val="0"/>
              </a:spcBef>
              <a:buFont typeface="Arial" panose="020B0604020202020204" pitchFamily="34" charset="0"/>
              <a:buNone/>
              <a:defRPr/>
            </a:pPr>
            <a:r>
              <a:rPr lang="zh-CN" altLang="en-US" sz="2535" noProof="1" smtClean="0">
                <a:solidFill>
                  <a:srgbClr val="080808"/>
                </a:solidFill>
                <a:latin typeface="+mj-ea"/>
                <a:ea typeface="+mj-ea"/>
                <a:sym typeface="微软雅黑" panose="020B0503020204020204" pitchFamily="34" charset="-122"/>
              </a:rPr>
              <a:t>标题</a:t>
            </a:r>
            <a:endParaRPr lang="en-US" altLang="zh-CN" sz="2535" noProof="1" smtClean="0">
              <a:solidFill>
                <a:srgbClr val="080808"/>
              </a:solidFill>
              <a:latin typeface="+mj-ea"/>
              <a:ea typeface="+mj-ea"/>
              <a:sym typeface="微软雅黑" panose="020B0503020204020204" pitchFamily="34" charset="-122"/>
            </a:endParaRPr>
          </a:p>
          <a:p>
            <a:pPr algn="ctr" eaLnBrk="1" fontAlgn="auto" hangingPunct="1">
              <a:spcBef>
                <a:spcPct val="0"/>
              </a:spcBef>
              <a:buFont typeface="Arial" panose="020B0604020202020204" pitchFamily="34" charset="0"/>
              <a:buNone/>
              <a:defRPr/>
            </a:pPr>
            <a:r>
              <a:rPr lang="zh-CN" altLang="en-US" sz="2535" noProof="1" smtClean="0">
                <a:solidFill>
                  <a:srgbClr val="080808"/>
                </a:solidFill>
                <a:latin typeface="+mj-ea"/>
                <a:ea typeface="+mj-ea"/>
                <a:sym typeface="微软雅黑" panose="020B0503020204020204" pitchFamily="34" charset="-122"/>
              </a:rPr>
              <a:t>内容</a:t>
            </a:r>
            <a:endParaRPr lang="zh-CN" altLang="en-US" sz="2535" noProof="1">
              <a:solidFill>
                <a:srgbClr val="080808"/>
              </a:solidFill>
              <a:latin typeface="+mj-ea"/>
              <a:ea typeface="+mj-ea"/>
              <a:sym typeface="微软雅黑" panose="020B0503020204020204" pitchFamily="34" charset="-122"/>
            </a:endParaRPr>
          </a:p>
        </p:txBody>
      </p:sp>
      <p:sp>
        <p:nvSpPr>
          <p:cNvPr id="65" name="文本框 37"/>
          <p:cNvSpPr>
            <a:spLocks noChangeArrowheads="1"/>
          </p:cNvSpPr>
          <p:nvPr/>
        </p:nvSpPr>
        <p:spPr bwMode="auto">
          <a:xfrm>
            <a:off x="3414713" y="2389188"/>
            <a:ext cx="8286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fontAlgn="auto" hangingPunct="1">
              <a:spcBef>
                <a:spcPct val="0"/>
              </a:spcBef>
              <a:buFont typeface="Arial" panose="020B0604020202020204" pitchFamily="34" charset="0"/>
              <a:buNone/>
              <a:defRPr/>
            </a:pPr>
            <a:r>
              <a:rPr lang="zh-CN" altLang="en-US" sz="2535" noProof="1" smtClean="0">
                <a:solidFill>
                  <a:schemeClr val="bg1">
                    <a:lumMod val="95000"/>
                  </a:schemeClr>
                </a:solidFill>
                <a:latin typeface="+mj-ea"/>
                <a:ea typeface="+mj-ea"/>
                <a:sym typeface="微软雅黑" panose="020B0503020204020204" pitchFamily="34" charset="-122"/>
              </a:rPr>
              <a:t>标题</a:t>
            </a:r>
            <a:endParaRPr lang="en-US" altLang="zh-CN" sz="2535" noProof="1" smtClean="0">
              <a:solidFill>
                <a:schemeClr val="bg1">
                  <a:lumMod val="95000"/>
                </a:schemeClr>
              </a:solidFill>
              <a:latin typeface="+mj-ea"/>
              <a:ea typeface="+mj-ea"/>
              <a:sym typeface="微软雅黑" panose="020B0503020204020204" pitchFamily="34" charset="-122"/>
            </a:endParaRPr>
          </a:p>
          <a:p>
            <a:pPr algn="ctr" eaLnBrk="1" fontAlgn="auto" hangingPunct="1">
              <a:spcBef>
                <a:spcPct val="0"/>
              </a:spcBef>
              <a:buFont typeface="Arial" panose="020B0604020202020204" pitchFamily="34" charset="0"/>
              <a:buNone/>
              <a:defRPr/>
            </a:pPr>
            <a:r>
              <a:rPr lang="zh-CN" altLang="en-US" sz="2535" noProof="1" smtClean="0">
                <a:solidFill>
                  <a:schemeClr val="bg1">
                    <a:lumMod val="95000"/>
                  </a:schemeClr>
                </a:solidFill>
                <a:latin typeface="+mj-ea"/>
                <a:ea typeface="+mj-ea"/>
                <a:sym typeface="微软雅黑" panose="020B0503020204020204" pitchFamily="34" charset="-122"/>
              </a:rPr>
              <a:t>内容</a:t>
            </a:r>
            <a:endParaRPr lang="zh-CN" altLang="en-US" sz="2535" noProof="1">
              <a:solidFill>
                <a:schemeClr val="bg1">
                  <a:lumMod val="95000"/>
                </a:schemeClr>
              </a:solidFill>
              <a:latin typeface="+mj-ea"/>
              <a:ea typeface="+mj-ea"/>
              <a:sym typeface="微软雅黑" panose="020B0503020204020204" pitchFamily="34" charset="-122"/>
            </a:endParaRPr>
          </a:p>
        </p:txBody>
      </p:sp>
      <p:sp>
        <p:nvSpPr>
          <p:cNvPr id="66" name="文本框 37"/>
          <p:cNvSpPr>
            <a:spLocks noChangeArrowheads="1"/>
          </p:cNvSpPr>
          <p:nvPr/>
        </p:nvSpPr>
        <p:spPr bwMode="auto">
          <a:xfrm>
            <a:off x="1974850" y="3983038"/>
            <a:ext cx="5889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a:solidFill>
                  <a:srgbClr val="080808"/>
                </a:solidFill>
                <a:latin typeface="宋体" panose="02010600030101010101" pitchFamily="2" charset="-122"/>
                <a:sym typeface="微软雅黑" panose="020B0503020204020204" pitchFamily="34" charset="-122"/>
              </a:rPr>
              <a:t>标题</a:t>
            </a:r>
            <a:endParaRPr lang="en-US" altLang="zh-CN" sz="1600">
              <a:solidFill>
                <a:srgbClr val="080808"/>
              </a:solidFill>
              <a:latin typeface="宋体" panose="02010600030101010101" pitchFamily="2" charset="-122"/>
              <a:sym typeface="微软雅黑" panose="020B0503020204020204" pitchFamily="34" charset="-122"/>
            </a:endParaRPr>
          </a:p>
          <a:p>
            <a:pPr algn="ctr" eaLnBrk="1" hangingPunct="1"/>
            <a:r>
              <a:rPr lang="zh-CN" altLang="en-US" sz="1600">
                <a:solidFill>
                  <a:srgbClr val="080808"/>
                </a:solidFill>
                <a:latin typeface="宋体" panose="02010600030101010101" pitchFamily="2" charset="-122"/>
                <a:sym typeface="微软雅黑" panose="020B0503020204020204" pitchFamily="34" charset="-122"/>
              </a:rPr>
              <a:t>内容</a:t>
            </a:r>
          </a:p>
        </p:txBody>
      </p:sp>
      <p:sp>
        <p:nvSpPr>
          <p:cNvPr id="67" name="矩形 76"/>
          <p:cNvSpPr>
            <a:spLocks noChangeArrowheads="1"/>
          </p:cNvSpPr>
          <p:nvPr/>
        </p:nvSpPr>
        <p:spPr bwMode="auto">
          <a:xfrm>
            <a:off x="1279525" y="4954588"/>
            <a:ext cx="18208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12" tIns="51606" rIns="103212" bIns="51606">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ts val="1350"/>
              </a:lnSpc>
            </a:pPr>
            <a:r>
              <a:rPr lang="zh-CN" altLang="en-US" sz="1200">
                <a:solidFill>
                  <a:srgbClr val="595959"/>
                </a:solidFill>
                <a:latin typeface="宋体" panose="02010600030101010101" pitchFamily="2" charset="-122"/>
                <a:sym typeface="微软雅黑" panose="020B0503020204020204" pitchFamily="34" charset="-122"/>
              </a:rPr>
              <a:t>点击添加描述总结</a:t>
            </a:r>
            <a:r>
              <a:rPr lang="en-US" altLang="zh-CN" sz="1200">
                <a:solidFill>
                  <a:srgbClr val="595959"/>
                </a:solidFill>
                <a:latin typeface="宋体" panose="02010600030101010101" pitchFamily="2" charset="-122"/>
                <a:sym typeface="微软雅黑" panose="020B0503020204020204" pitchFamily="34" charset="-122"/>
              </a:rPr>
              <a:t> </a:t>
            </a:r>
            <a:endParaRPr lang="zh-CN" altLang="en-US" sz="1200">
              <a:solidFill>
                <a:srgbClr val="595959"/>
              </a:solidFill>
              <a:latin typeface="宋体" panose="02010600030101010101" pitchFamily="2" charset="-122"/>
              <a:sym typeface="微软雅黑" panose="020B0503020204020204" pitchFamily="34" charset="-122"/>
            </a:endParaRPr>
          </a:p>
        </p:txBody>
      </p:sp>
      <p:sp>
        <p:nvSpPr>
          <p:cNvPr id="68" name="矩形 80"/>
          <p:cNvSpPr>
            <a:spLocks noChangeArrowheads="1"/>
          </p:cNvSpPr>
          <p:nvPr/>
        </p:nvSpPr>
        <p:spPr bwMode="auto">
          <a:xfrm>
            <a:off x="2860675" y="3756025"/>
            <a:ext cx="18208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12" tIns="51606" rIns="103212" bIns="51606">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ts val="1350"/>
              </a:lnSpc>
            </a:pPr>
            <a:r>
              <a:rPr lang="zh-CN" altLang="en-US" sz="1200">
                <a:solidFill>
                  <a:srgbClr val="595959"/>
                </a:solidFill>
                <a:latin typeface="宋体" panose="02010600030101010101" pitchFamily="2" charset="-122"/>
                <a:sym typeface="微软雅黑" panose="020B0503020204020204" pitchFamily="34" charset="-122"/>
              </a:rPr>
              <a:t>点击添加描述总结</a:t>
            </a:r>
            <a:r>
              <a:rPr lang="en-US" altLang="zh-CN" sz="1200">
                <a:solidFill>
                  <a:srgbClr val="595959"/>
                </a:solidFill>
                <a:latin typeface="宋体" panose="02010600030101010101" pitchFamily="2" charset="-122"/>
                <a:sym typeface="微软雅黑" panose="020B0503020204020204" pitchFamily="34" charset="-122"/>
              </a:rPr>
              <a:t> </a:t>
            </a:r>
            <a:endParaRPr lang="zh-CN" altLang="en-US" sz="1200">
              <a:solidFill>
                <a:srgbClr val="595959"/>
              </a:solidFill>
              <a:latin typeface="宋体" panose="02010600030101010101" pitchFamily="2" charset="-122"/>
              <a:sym typeface="微软雅黑" panose="020B0503020204020204" pitchFamily="34" charset="-122"/>
            </a:endParaRPr>
          </a:p>
        </p:txBody>
      </p:sp>
      <p:sp>
        <p:nvSpPr>
          <p:cNvPr id="69" name="矩形 81"/>
          <p:cNvSpPr>
            <a:spLocks noChangeArrowheads="1"/>
          </p:cNvSpPr>
          <p:nvPr/>
        </p:nvSpPr>
        <p:spPr bwMode="auto">
          <a:xfrm>
            <a:off x="5132388" y="5280025"/>
            <a:ext cx="18208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12" tIns="51606" rIns="103212" bIns="51606">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ts val="1350"/>
              </a:lnSpc>
            </a:pPr>
            <a:r>
              <a:rPr lang="zh-CN" altLang="en-US" sz="1200">
                <a:solidFill>
                  <a:srgbClr val="595959"/>
                </a:solidFill>
                <a:latin typeface="宋体" panose="02010600030101010101" pitchFamily="2" charset="-122"/>
                <a:sym typeface="微软雅黑" panose="020B0503020204020204" pitchFamily="34" charset="-122"/>
              </a:rPr>
              <a:t>点击添加描述总结</a:t>
            </a:r>
            <a:r>
              <a:rPr lang="en-US" altLang="zh-CN" sz="1200">
                <a:solidFill>
                  <a:srgbClr val="595959"/>
                </a:solidFill>
                <a:latin typeface="宋体" panose="02010600030101010101" pitchFamily="2" charset="-122"/>
                <a:sym typeface="微软雅黑" panose="020B0503020204020204" pitchFamily="34" charset="-122"/>
              </a:rPr>
              <a:t> </a:t>
            </a:r>
            <a:endParaRPr lang="zh-CN" altLang="en-US" sz="1200">
              <a:solidFill>
                <a:srgbClr val="595959"/>
              </a:solidFill>
              <a:latin typeface="宋体" panose="02010600030101010101" pitchFamily="2" charset="-122"/>
              <a:sym typeface="微软雅黑" panose="020B0503020204020204" pitchFamily="34" charset="-122"/>
            </a:endParaRPr>
          </a:p>
        </p:txBody>
      </p:sp>
      <p:sp>
        <p:nvSpPr>
          <p:cNvPr id="70" name="矩形 82"/>
          <p:cNvSpPr>
            <a:spLocks noChangeArrowheads="1"/>
          </p:cNvSpPr>
          <p:nvPr/>
        </p:nvSpPr>
        <p:spPr bwMode="auto">
          <a:xfrm>
            <a:off x="7310438" y="3533775"/>
            <a:ext cx="182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12" tIns="51606" rIns="103212" bIns="51606">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ts val="1350"/>
              </a:lnSpc>
            </a:pPr>
            <a:r>
              <a:rPr lang="zh-CN" altLang="en-US" sz="1200">
                <a:solidFill>
                  <a:srgbClr val="595959"/>
                </a:solidFill>
                <a:latin typeface="宋体" panose="02010600030101010101" pitchFamily="2" charset="-122"/>
                <a:sym typeface="微软雅黑" panose="020B0503020204020204" pitchFamily="34" charset="-122"/>
              </a:rPr>
              <a:t>点击添加描述总结</a:t>
            </a:r>
          </a:p>
        </p:txBody>
      </p:sp>
      <p:sp>
        <p:nvSpPr>
          <p:cNvPr id="71" name="矩形 70"/>
          <p:cNvSpPr>
            <a:spLocks noChangeArrowheads="1"/>
          </p:cNvSpPr>
          <p:nvPr/>
        </p:nvSpPr>
        <p:spPr bwMode="auto">
          <a:xfrm>
            <a:off x="8335963" y="4471988"/>
            <a:ext cx="309721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584" tIns="55290" rIns="110584" bIns="55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fontAlgn="auto" hangingPunct="1">
              <a:spcBef>
                <a:spcPct val="0"/>
              </a:spcBef>
              <a:buFont typeface="Arial" panose="020B0604020202020204" pitchFamily="34" charset="0"/>
              <a:buNone/>
              <a:defRPr/>
            </a:pPr>
            <a:r>
              <a:rPr lang="zh-CN" altLang="en-US" sz="2135" b="1" noProof="1">
                <a:solidFill>
                  <a:schemeClr val="accent1"/>
                </a:solidFill>
                <a:latin typeface="+mj-ea"/>
                <a:ea typeface="+mj-ea"/>
                <a:sym typeface="微软雅黑" panose="020B0503020204020204" pitchFamily="34" charset="-122"/>
              </a:rPr>
              <a:t>添加</a:t>
            </a:r>
            <a:r>
              <a:rPr lang="zh-CN" altLang="en-US" sz="2135" b="1" noProof="1" smtClean="0">
                <a:solidFill>
                  <a:schemeClr val="accent1"/>
                </a:solidFill>
                <a:latin typeface="+mj-ea"/>
                <a:ea typeface="+mj-ea"/>
                <a:sym typeface="微软雅黑" panose="020B0503020204020204" pitchFamily="34" charset="-122"/>
              </a:rPr>
              <a:t>主要标题内容</a:t>
            </a:r>
            <a:endParaRPr lang="zh-CN" altLang="en-US" sz="2135" noProof="1">
              <a:solidFill>
                <a:schemeClr val="accent1"/>
              </a:solidFill>
              <a:latin typeface="+mj-ea"/>
              <a:ea typeface="+mj-ea"/>
            </a:endParaRPr>
          </a:p>
        </p:txBody>
      </p:sp>
      <p:sp>
        <p:nvSpPr>
          <p:cNvPr id="72" name="文本框 13"/>
          <p:cNvSpPr txBox="1"/>
          <p:nvPr/>
        </p:nvSpPr>
        <p:spPr>
          <a:xfrm>
            <a:off x="7827963" y="4948238"/>
            <a:ext cx="3654425" cy="1065212"/>
          </a:xfrm>
          <a:prstGeom prst="rect">
            <a:avLst/>
          </a:prstGeom>
          <a:noFill/>
        </p:spPr>
        <p:txBody>
          <a:bodyPr lIns="87765" tIns="43881" rIns="87765" bIns="43881">
            <a:spAutoFit/>
          </a:bodyPr>
          <a:lstStyle/>
          <a:p>
            <a:pPr eaLnBrk="1" fontAlgn="auto" hangingPunct="1">
              <a:lnSpc>
                <a:spcPct val="120000"/>
              </a:lnSpc>
              <a:buFont typeface="Arial" panose="020B0604020202020204" pitchFamily="34" charset="0"/>
              <a:buNone/>
              <a:defRPr/>
            </a:pPr>
            <a:r>
              <a:rPr lang="zh-CN" altLang="en-US" sz="1335" noProof="1">
                <a:solidFill>
                  <a:schemeClr val="tx1">
                    <a:lumMod val="65000"/>
                    <a:lumOff val="35000"/>
                  </a:schemeClr>
                </a:solidFill>
                <a:latin typeface="+mj-ea"/>
                <a:ea typeface="+mj-ea"/>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grpSp>
        <p:nvGrpSpPr>
          <p:cNvPr id="73" name="组合 72"/>
          <p:cNvGrpSpPr/>
          <p:nvPr/>
        </p:nvGrpSpPr>
        <p:grpSpPr>
          <a:xfrm>
            <a:off x="887583" y="3103901"/>
            <a:ext cx="561277" cy="561277"/>
            <a:chOff x="5252030" y="2008764"/>
            <a:chExt cx="809336" cy="809336"/>
          </a:xfrm>
          <a:solidFill>
            <a:schemeClr val="accent1"/>
          </a:solidFill>
        </p:grpSpPr>
        <p:sp>
          <p:nvSpPr>
            <p:cNvPr id="74" name="椭圆 7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anchor="ctr"/>
            <a:lstStyle/>
            <a:p>
              <a:pPr algn="ctr" eaLnBrk="1" fontAlgn="auto" hangingPunct="1">
                <a:spcBef>
                  <a:spcPts val="0"/>
                </a:spcBef>
                <a:spcAft>
                  <a:spcPts val="0"/>
                </a:spcAft>
                <a:defRPr/>
              </a:pPr>
              <a:endParaRPr lang="zh-CN" altLang="en-US" sz="2400" kern="0">
                <a:solidFill>
                  <a:sysClr val="window" lastClr="FFFFFF"/>
                </a:solidFill>
                <a:latin typeface="+mj-ea"/>
                <a:ea typeface="+mj-ea"/>
              </a:endParaRPr>
            </a:p>
          </p:txBody>
        </p:sp>
        <p:sp>
          <p:nvSpPr>
            <p:cNvPr id="75" name="椭圆 7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accel="5200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ppt_x</p:attrName>
                                        </p:attrNameLst>
                                      </p:cBhvr>
                                      <p:tavLst>
                                        <p:tav tm="0">
                                          <p:val>
                                            <p:strVal val="0-#ppt_w/2"/>
                                          </p:val>
                                        </p:tav>
                                        <p:tav tm="100000">
                                          <p:val>
                                            <p:strVal val="#ppt_x"/>
                                          </p:val>
                                        </p:tav>
                                      </p:tavLst>
                                    </p:anim>
                                    <p:anim calcmode="lin" valueType="num">
                                      <p:cBhvr>
                                        <p:cTn id="8" dur="500" fill="hold"/>
                                        <p:tgtEl>
                                          <p:spTgt spid="7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par>
                                <p:cTn id="13" presetID="2" presetClass="entr" presetSubtype="3" accel="52000"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ppt_x</p:attrName>
                                        </p:attrNameLst>
                                      </p:cBhvr>
                                      <p:tavLst>
                                        <p:tav tm="0">
                                          <p:val>
                                            <p:strVal val="1+#ppt_w/2"/>
                                          </p:val>
                                        </p:tav>
                                        <p:tav tm="100000">
                                          <p:val>
                                            <p:strVal val="#ppt_x"/>
                                          </p:val>
                                        </p:tav>
                                      </p:tavLst>
                                    </p:anim>
                                    <p:anim calcmode="lin" valueType="num">
                                      <p:cBhvr>
                                        <p:cTn id="16" dur="500" fill="hold"/>
                                        <p:tgtEl>
                                          <p:spTgt spid="60"/>
                                        </p:tgtEl>
                                        <p:attrNameLst>
                                          <p:attrName>ppt_y</p:attrName>
                                        </p:attrNameLst>
                                      </p:cBhvr>
                                      <p:tavLst>
                                        <p:tav tm="0">
                                          <p:val>
                                            <p:strVal val="0-#ppt_h/2"/>
                                          </p:val>
                                        </p:tav>
                                        <p:tav tm="100000">
                                          <p:val>
                                            <p:strVal val="#ppt_y"/>
                                          </p:val>
                                        </p:tav>
                                      </p:tavLst>
                                    </p:anim>
                                  </p:childTnLst>
                                </p:cTn>
                              </p:par>
                            </p:childTnLst>
                          </p:cTn>
                        </p:par>
                        <p:par>
                          <p:cTn id="17" fill="hold" nodeType="afterGroup">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66"/>
                                        </p:tgtEl>
                                        <p:attrNameLst>
                                          <p:attrName>style.visibility</p:attrName>
                                        </p:attrNameLst>
                                      </p:cBhvr>
                                      <p:to>
                                        <p:strVal val="visible"/>
                                      </p:to>
                                    </p:set>
                                    <p:anim calcmode="lin" valueType="num">
                                      <p:cBhvr>
                                        <p:cTn id="20" dur="500" fill="hold"/>
                                        <p:tgtEl>
                                          <p:spTgt spid="66"/>
                                        </p:tgtEl>
                                        <p:attrNameLst>
                                          <p:attrName>ppt_w</p:attrName>
                                        </p:attrNameLst>
                                      </p:cBhvr>
                                      <p:tavLst>
                                        <p:tav tm="0">
                                          <p:val>
                                            <p:fltVal val="0"/>
                                          </p:val>
                                        </p:tav>
                                        <p:tav tm="100000">
                                          <p:val>
                                            <p:strVal val="#ppt_w"/>
                                          </p:val>
                                        </p:tav>
                                      </p:tavLst>
                                    </p:anim>
                                    <p:anim calcmode="lin" valueType="num">
                                      <p:cBhvr>
                                        <p:cTn id="21" dur="500" fill="hold"/>
                                        <p:tgtEl>
                                          <p:spTgt spid="66"/>
                                        </p:tgtEl>
                                        <p:attrNameLst>
                                          <p:attrName>ppt_h</p:attrName>
                                        </p:attrNameLst>
                                      </p:cBhvr>
                                      <p:tavLst>
                                        <p:tav tm="0">
                                          <p:val>
                                            <p:fltVal val="0"/>
                                          </p:val>
                                        </p:tav>
                                        <p:tav tm="100000">
                                          <p:val>
                                            <p:strVal val="#ppt_h"/>
                                          </p:val>
                                        </p:tav>
                                      </p:tavLst>
                                    </p:anim>
                                    <p:animEffect transition="in" filter="fade">
                                      <p:cBhvr>
                                        <p:cTn id="22" dur="500"/>
                                        <p:tgtEl>
                                          <p:spTgt spid="66"/>
                                        </p:tgtEl>
                                      </p:cBhvr>
                                    </p:animEffect>
                                  </p:childTnLst>
                                </p:cTn>
                              </p:par>
                            </p:childTnLst>
                          </p:cTn>
                        </p:par>
                        <p:par>
                          <p:cTn id="23" fill="hold" nodeType="afterGroup">
                            <p:stCondLst>
                              <p:cond delay="1500"/>
                            </p:stCondLst>
                            <p:childTnLst>
                              <p:par>
                                <p:cTn id="24" presetID="22" presetClass="entr" presetSubtype="8" fill="hold" nodeType="after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wipe(left)">
                                      <p:cBhvr>
                                        <p:cTn id="26" dur="500"/>
                                        <p:tgtEl>
                                          <p:spTgt spid="50"/>
                                        </p:tgtEl>
                                      </p:cBhvr>
                                    </p:animEffect>
                                  </p:childTnLst>
                                </p:cTn>
                              </p:par>
                              <p:par>
                                <p:cTn id="27" presetID="2" presetClass="entr" presetSubtype="12" accel="5200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ppt_x</p:attrName>
                                        </p:attrNameLst>
                                      </p:cBhvr>
                                      <p:tavLst>
                                        <p:tav tm="0">
                                          <p:val>
                                            <p:strVal val="0-#ppt_w/2"/>
                                          </p:val>
                                        </p:tav>
                                        <p:tav tm="100000">
                                          <p:val>
                                            <p:strVal val="#ppt_x"/>
                                          </p:val>
                                        </p:tav>
                                      </p:tavLst>
                                    </p:anim>
                                    <p:anim calcmode="lin" valueType="num">
                                      <p:cBhvr>
                                        <p:cTn id="30" dur="500" fill="hold"/>
                                        <p:tgtEl>
                                          <p:spTgt spid="47"/>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p:cTn id="34" dur="500" fill="hold"/>
                                        <p:tgtEl>
                                          <p:spTgt spid="65"/>
                                        </p:tgtEl>
                                        <p:attrNameLst>
                                          <p:attrName>ppt_w</p:attrName>
                                        </p:attrNameLst>
                                      </p:cBhvr>
                                      <p:tavLst>
                                        <p:tav tm="0">
                                          <p:val>
                                            <p:fltVal val="0"/>
                                          </p:val>
                                        </p:tav>
                                        <p:tav tm="100000">
                                          <p:val>
                                            <p:strVal val="#ppt_w"/>
                                          </p:val>
                                        </p:tav>
                                      </p:tavLst>
                                    </p:anim>
                                    <p:anim calcmode="lin" valueType="num">
                                      <p:cBhvr>
                                        <p:cTn id="35" dur="500" fill="hold"/>
                                        <p:tgtEl>
                                          <p:spTgt spid="65"/>
                                        </p:tgtEl>
                                        <p:attrNameLst>
                                          <p:attrName>ppt_h</p:attrName>
                                        </p:attrNameLst>
                                      </p:cBhvr>
                                      <p:tavLst>
                                        <p:tav tm="0">
                                          <p:val>
                                            <p:fltVal val="0"/>
                                          </p:val>
                                        </p:tav>
                                        <p:tav tm="100000">
                                          <p:val>
                                            <p:strVal val="#ppt_h"/>
                                          </p:val>
                                        </p:tav>
                                      </p:tavLst>
                                    </p:anim>
                                    <p:animEffect transition="in" filter="fade">
                                      <p:cBhvr>
                                        <p:cTn id="36" dur="500"/>
                                        <p:tgtEl>
                                          <p:spTgt spid="65"/>
                                        </p:tgtEl>
                                      </p:cBhvr>
                                    </p:animEffect>
                                  </p:childTnLst>
                                </p:cTn>
                              </p:par>
                            </p:childTnLst>
                          </p:cTn>
                        </p:par>
                        <p:par>
                          <p:cTn id="37" fill="hold" nodeType="afterGroup">
                            <p:stCondLst>
                              <p:cond delay="2500"/>
                            </p:stCondLst>
                            <p:childTnLst>
                              <p:par>
                                <p:cTn id="38" presetID="22" presetClass="entr" presetSubtype="8"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left)">
                                      <p:cBhvr>
                                        <p:cTn id="40" dur="500"/>
                                        <p:tgtEl>
                                          <p:spTgt spid="51"/>
                                        </p:tgtEl>
                                      </p:cBhvr>
                                    </p:animEffect>
                                  </p:childTnLst>
                                </p:cTn>
                              </p:par>
                              <p:par>
                                <p:cTn id="41" presetID="2" presetClass="entr" presetSubtype="3" accel="52000" fill="hold" nodeType="with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p:cTn id="43" dur="500" fill="hold"/>
                                        <p:tgtEl>
                                          <p:spTgt spid="57"/>
                                        </p:tgtEl>
                                        <p:attrNameLst>
                                          <p:attrName>ppt_x</p:attrName>
                                        </p:attrNameLst>
                                      </p:cBhvr>
                                      <p:tavLst>
                                        <p:tav tm="0">
                                          <p:val>
                                            <p:strVal val="1+#ppt_w/2"/>
                                          </p:val>
                                        </p:tav>
                                        <p:tav tm="100000">
                                          <p:val>
                                            <p:strVal val="#ppt_x"/>
                                          </p:val>
                                        </p:tav>
                                      </p:tavLst>
                                    </p:anim>
                                    <p:anim calcmode="lin" valueType="num">
                                      <p:cBhvr>
                                        <p:cTn id="44" dur="500" fill="hold"/>
                                        <p:tgtEl>
                                          <p:spTgt spid="57"/>
                                        </p:tgtEl>
                                        <p:attrNameLst>
                                          <p:attrName>ppt_y</p:attrName>
                                        </p:attrNameLst>
                                      </p:cBhvr>
                                      <p:tavLst>
                                        <p:tav tm="0">
                                          <p:val>
                                            <p:strVal val="0-#ppt_h/2"/>
                                          </p:val>
                                        </p:tav>
                                        <p:tav tm="100000">
                                          <p:val>
                                            <p:strVal val="#ppt_y"/>
                                          </p:val>
                                        </p:tav>
                                      </p:tavLst>
                                    </p:anim>
                                  </p:childTnLst>
                                </p:cTn>
                              </p:par>
                            </p:childTnLst>
                          </p:cTn>
                        </p:par>
                        <p:par>
                          <p:cTn id="45" fill="hold" nodeType="afterGroup">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64"/>
                                        </p:tgtEl>
                                        <p:attrNameLst>
                                          <p:attrName>style.visibility</p:attrName>
                                        </p:attrNameLst>
                                      </p:cBhvr>
                                      <p:to>
                                        <p:strVal val="visible"/>
                                      </p:to>
                                    </p:set>
                                    <p:anim calcmode="lin" valueType="num">
                                      <p:cBhvr>
                                        <p:cTn id="48" dur="500" fill="hold"/>
                                        <p:tgtEl>
                                          <p:spTgt spid="64"/>
                                        </p:tgtEl>
                                        <p:attrNameLst>
                                          <p:attrName>ppt_w</p:attrName>
                                        </p:attrNameLst>
                                      </p:cBhvr>
                                      <p:tavLst>
                                        <p:tav tm="0">
                                          <p:val>
                                            <p:fltVal val="0"/>
                                          </p:val>
                                        </p:tav>
                                        <p:tav tm="100000">
                                          <p:val>
                                            <p:strVal val="#ppt_w"/>
                                          </p:val>
                                        </p:tav>
                                      </p:tavLst>
                                    </p:anim>
                                    <p:anim calcmode="lin" valueType="num">
                                      <p:cBhvr>
                                        <p:cTn id="49" dur="500" fill="hold"/>
                                        <p:tgtEl>
                                          <p:spTgt spid="64"/>
                                        </p:tgtEl>
                                        <p:attrNameLst>
                                          <p:attrName>ppt_h</p:attrName>
                                        </p:attrNameLst>
                                      </p:cBhvr>
                                      <p:tavLst>
                                        <p:tav tm="0">
                                          <p:val>
                                            <p:fltVal val="0"/>
                                          </p:val>
                                        </p:tav>
                                        <p:tav tm="100000">
                                          <p:val>
                                            <p:strVal val="#ppt_h"/>
                                          </p:val>
                                        </p:tav>
                                      </p:tavLst>
                                    </p:anim>
                                    <p:animEffect transition="in" filter="fade">
                                      <p:cBhvr>
                                        <p:cTn id="50" dur="500"/>
                                        <p:tgtEl>
                                          <p:spTgt spid="64"/>
                                        </p:tgtEl>
                                      </p:cBhvr>
                                    </p:animEffect>
                                  </p:childTnLst>
                                </p:cTn>
                              </p:par>
                            </p:childTnLst>
                          </p:cTn>
                        </p:par>
                        <p:par>
                          <p:cTn id="51" fill="hold" nodeType="afterGroup">
                            <p:stCondLst>
                              <p:cond delay="3500"/>
                            </p:stCondLst>
                            <p:childTnLst>
                              <p:par>
                                <p:cTn id="52" presetID="22" presetClass="entr" presetSubtype="2" fill="hold"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wipe(right)">
                                      <p:cBhvr>
                                        <p:cTn id="54" dur="500"/>
                                        <p:tgtEl>
                                          <p:spTgt spid="53"/>
                                        </p:tgtEl>
                                      </p:cBhvr>
                                    </p:animEffect>
                                  </p:childTnLst>
                                </p:cTn>
                              </p:par>
                              <p:par>
                                <p:cTn id="55" presetID="22" presetClass="entr" presetSubtype="8"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left)">
                                      <p:cBhvr>
                                        <p:cTn id="57" dur="500"/>
                                        <p:tgtEl>
                                          <p:spTgt spid="40"/>
                                        </p:tgtEl>
                                      </p:cBhvr>
                                    </p:animEffect>
                                  </p:childTnLst>
                                </p:cTn>
                              </p:par>
                              <p:par>
                                <p:cTn id="58" presetID="2" presetClass="entr" presetSubtype="12" accel="52000" fill="hold" nodeType="withEffect">
                                  <p:stCondLst>
                                    <p:cond delay="0"/>
                                  </p:stCondLst>
                                  <p:childTnLst>
                                    <p:set>
                                      <p:cBhvr>
                                        <p:cTn id="59" dur="1" fill="hold">
                                          <p:stCondLst>
                                            <p:cond delay="0"/>
                                          </p:stCondLst>
                                        </p:cTn>
                                        <p:tgtEl>
                                          <p:spTgt spid="44"/>
                                        </p:tgtEl>
                                        <p:attrNameLst>
                                          <p:attrName>style.visibility</p:attrName>
                                        </p:attrNameLst>
                                      </p:cBhvr>
                                      <p:to>
                                        <p:strVal val="visible"/>
                                      </p:to>
                                    </p:set>
                                    <p:anim calcmode="lin" valueType="num">
                                      <p:cBhvr>
                                        <p:cTn id="60" dur="500" fill="hold"/>
                                        <p:tgtEl>
                                          <p:spTgt spid="44"/>
                                        </p:tgtEl>
                                        <p:attrNameLst>
                                          <p:attrName>ppt_x</p:attrName>
                                        </p:attrNameLst>
                                      </p:cBhvr>
                                      <p:tavLst>
                                        <p:tav tm="0">
                                          <p:val>
                                            <p:strVal val="0-#ppt_w/2"/>
                                          </p:val>
                                        </p:tav>
                                        <p:tav tm="100000">
                                          <p:val>
                                            <p:strVal val="#ppt_x"/>
                                          </p:val>
                                        </p:tav>
                                      </p:tavLst>
                                    </p:anim>
                                    <p:anim calcmode="lin" valueType="num">
                                      <p:cBhvr>
                                        <p:cTn id="61" dur="500" fill="hold"/>
                                        <p:tgtEl>
                                          <p:spTgt spid="44"/>
                                        </p:tgtEl>
                                        <p:attrNameLst>
                                          <p:attrName>ppt_y</p:attrName>
                                        </p:attrNameLst>
                                      </p:cBhvr>
                                      <p:tavLst>
                                        <p:tav tm="0">
                                          <p:val>
                                            <p:strVal val="1+#ppt_h/2"/>
                                          </p:val>
                                        </p:tav>
                                        <p:tav tm="100000">
                                          <p:val>
                                            <p:strVal val="#ppt_y"/>
                                          </p:val>
                                        </p:tav>
                                      </p:tavLst>
                                    </p:anim>
                                  </p:childTnLst>
                                </p:cTn>
                              </p:par>
                              <p:par>
                                <p:cTn id="62" presetID="2" presetClass="entr" presetSubtype="3" accel="52000" fill="hold" nodeType="withEffect">
                                  <p:stCondLst>
                                    <p:cond delay="0"/>
                                  </p:stCondLst>
                                  <p:childTnLst>
                                    <p:set>
                                      <p:cBhvr>
                                        <p:cTn id="63" dur="1" fill="hold">
                                          <p:stCondLst>
                                            <p:cond delay="0"/>
                                          </p:stCondLst>
                                        </p:cTn>
                                        <p:tgtEl>
                                          <p:spTgt spid="41"/>
                                        </p:tgtEl>
                                        <p:attrNameLst>
                                          <p:attrName>style.visibility</p:attrName>
                                        </p:attrNameLst>
                                      </p:cBhvr>
                                      <p:to>
                                        <p:strVal val="visible"/>
                                      </p:to>
                                    </p:set>
                                    <p:anim calcmode="lin" valueType="num">
                                      <p:cBhvr>
                                        <p:cTn id="64" dur="500" fill="hold"/>
                                        <p:tgtEl>
                                          <p:spTgt spid="41"/>
                                        </p:tgtEl>
                                        <p:attrNameLst>
                                          <p:attrName>ppt_x</p:attrName>
                                        </p:attrNameLst>
                                      </p:cBhvr>
                                      <p:tavLst>
                                        <p:tav tm="0">
                                          <p:val>
                                            <p:strVal val="1+#ppt_w/2"/>
                                          </p:val>
                                        </p:tav>
                                        <p:tav tm="100000">
                                          <p:val>
                                            <p:strVal val="#ppt_x"/>
                                          </p:val>
                                        </p:tav>
                                      </p:tavLst>
                                    </p:anim>
                                    <p:anim calcmode="lin" valueType="num">
                                      <p:cBhvr>
                                        <p:cTn id="65" dur="500" fill="hold"/>
                                        <p:tgtEl>
                                          <p:spTgt spid="41"/>
                                        </p:tgtEl>
                                        <p:attrNameLst>
                                          <p:attrName>ppt_y</p:attrName>
                                        </p:attrNameLst>
                                      </p:cBhvr>
                                      <p:tavLst>
                                        <p:tav tm="0">
                                          <p:val>
                                            <p:strVal val="0-#ppt_h/2"/>
                                          </p:val>
                                        </p:tav>
                                        <p:tav tm="100000">
                                          <p:val>
                                            <p:strVal val="#ppt_y"/>
                                          </p:val>
                                        </p:tav>
                                      </p:tavLst>
                                    </p:anim>
                                  </p:childTnLst>
                                </p:cTn>
                              </p:par>
                            </p:childTnLst>
                          </p:cTn>
                        </p:par>
                        <p:par>
                          <p:cTn id="66" fill="hold" nodeType="afterGroup">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childTnLst>
                          </p:cTn>
                        </p:par>
                        <p:par>
                          <p:cTn id="72" fill="hold" nodeType="afterGroup">
                            <p:stCondLst>
                              <p:cond delay="4500"/>
                            </p:stCondLst>
                            <p:childTnLst>
                              <p:par>
                                <p:cTn id="73" presetID="22" presetClass="entr" presetSubtype="8" fill="hold" nodeType="after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left)">
                                      <p:cBhvr>
                                        <p:cTn id="75" dur="500"/>
                                        <p:tgtEl>
                                          <p:spTgt spid="39"/>
                                        </p:tgtEl>
                                      </p:cBhvr>
                                    </p:animEffect>
                                  </p:childTnLst>
                                </p:cTn>
                              </p:par>
                              <p:par>
                                <p:cTn id="76" presetID="2" presetClass="entr" presetSubtype="2" accel="52000" fill="hold" nodeType="withEffect">
                                  <p:stCondLst>
                                    <p:cond delay="0"/>
                                  </p:stCondLst>
                                  <p:childTnLst>
                                    <p:set>
                                      <p:cBhvr>
                                        <p:cTn id="77" dur="1" fill="hold">
                                          <p:stCondLst>
                                            <p:cond delay="0"/>
                                          </p:stCondLst>
                                        </p:cTn>
                                        <p:tgtEl>
                                          <p:spTgt spid="54"/>
                                        </p:tgtEl>
                                        <p:attrNameLst>
                                          <p:attrName>style.visibility</p:attrName>
                                        </p:attrNameLst>
                                      </p:cBhvr>
                                      <p:to>
                                        <p:strVal val="visible"/>
                                      </p:to>
                                    </p:set>
                                    <p:anim calcmode="lin" valueType="num">
                                      <p:cBhvr>
                                        <p:cTn id="78" dur="500" fill="hold"/>
                                        <p:tgtEl>
                                          <p:spTgt spid="54"/>
                                        </p:tgtEl>
                                        <p:attrNameLst>
                                          <p:attrName>ppt_x</p:attrName>
                                        </p:attrNameLst>
                                      </p:cBhvr>
                                      <p:tavLst>
                                        <p:tav tm="0">
                                          <p:val>
                                            <p:strVal val="1+#ppt_w/2"/>
                                          </p:val>
                                        </p:tav>
                                        <p:tav tm="100000">
                                          <p:val>
                                            <p:strVal val="#ppt_x"/>
                                          </p:val>
                                        </p:tav>
                                      </p:tavLst>
                                    </p:anim>
                                    <p:anim calcmode="lin" valueType="num">
                                      <p:cBhvr>
                                        <p:cTn id="79" dur="500" fill="hold"/>
                                        <p:tgtEl>
                                          <p:spTgt spid="54"/>
                                        </p:tgtEl>
                                        <p:attrNameLst>
                                          <p:attrName>ppt_y</p:attrName>
                                        </p:attrNameLst>
                                      </p:cBhvr>
                                      <p:tavLst>
                                        <p:tav tm="0">
                                          <p:val>
                                            <p:strVal val="#ppt_y"/>
                                          </p:val>
                                        </p:tav>
                                        <p:tav tm="100000">
                                          <p:val>
                                            <p:strVal val="#ppt_y"/>
                                          </p:val>
                                        </p:tav>
                                      </p:tavLst>
                                    </p:anim>
                                  </p:childTnLst>
                                </p:cTn>
                              </p:par>
                              <p:par>
                                <p:cTn id="80" presetID="10" presetClass="entr" presetSubtype="0" fill="hold" grpId="0" nodeType="withEffect">
                                  <p:stCondLst>
                                    <p:cond delay="250"/>
                                  </p:stCondLst>
                                  <p:childTnLst>
                                    <p:set>
                                      <p:cBhvr>
                                        <p:cTn id="81" dur="1" fill="hold">
                                          <p:stCondLst>
                                            <p:cond delay="0"/>
                                          </p:stCondLst>
                                        </p:cTn>
                                        <p:tgtEl>
                                          <p:spTgt spid="67"/>
                                        </p:tgtEl>
                                        <p:attrNameLst>
                                          <p:attrName>style.visibility</p:attrName>
                                        </p:attrNameLst>
                                      </p:cBhvr>
                                      <p:to>
                                        <p:strVal val="visible"/>
                                      </p:to>
                                    </p:set>
                                    <p:animEffect transition="in" filter="fade">
                                      <p:cBhvr>
                                        <p:cTn id="82" dur="400"/>
                                        <p:tgtEl>
                                          <p:spTgt spid="67"/>
                                        </p:tgtEl>
                                      </p:cBhvr>
                                    </p:animEffect>
                                  </p:childTnLst>
                                </p:cTn>
                              </p:par>
                              <p:par>
                                <p:cTn id="83" presetID="10" presetClass="entr" presetSubtype="0" fill="hold" grpId="0" nodeType="withEffect">
                                  <p:stCondLst>
                                    <p:cond delay="250"/>
                                  </p:stCondLst>
                                  <p:childTnLst>
                                    <p:set>
                                      <p:cBhvr>
                                        <p:cTn id="84" dur="1" fill="hold">
                                          <p:stCondLst>
                                            <p:cond delay="0"/>
                                          </p:stCondLst>
                                        </p:cTn>
                                        <p:tgtEl>
                                          <p:spTgt spid="68"/>
                                        </p:tgtEl>
                                        <p:attrNameLst>
                                          <p:attrName>style.visibility</p:attrName>
                                        </p:attrNameLst>
                                      </p:cBhvr>
                                      <p:to>
                                        <p:strVal val="visible"/>
                                      </p:to>
                                    </p:set>
                                    <p:animEffect transition="in" filter="fade">
                                      <p:cBhvr>
                                        <p:cTn id="85" dur="500"/>
                                        <p:tgtEl>
                                          <p:spTgt spid="68"/>
                                        </p:tgtEl>
                                      </p:cBhvr>
                                    </p:animEffect>
                                  </p:childTnLst>
                                </p:cTn>
                              </p:par>
                              <p:par>
                                <p:cTn id="86" presetID="10" presetClass="entr" presetSubtype="0" fill="hold" grpId="0" nodeType="withEffect">
                                  <p:stCondLst>
                                    <p:cond delay="250"/>
                                  </p:stCondLst>
                                  <p:childTnLst>
                                    <p:set>
                                      <p:cBhvr>
                                        <p:cTn id="87" dur="1" fill="hold">
                                          <p:stCondLst>
                                            <p:cond delay="0"/>
                                          </p:stCondLst>
                                        </p:cTn>
                                        <p:tgtEl>
                                          <p:spTgt spid="69"/>
                                        </p:tgtEl>
                                        <p:attrNameLst>
                                          <p:attrName>style.visibility</p:attrName>
                                        </p:attrNameLst>
                                      </p:cBhvr>
                                      <p:to>
                                        <p:strVal val="visible"/>
                                      </p:to>
                                    </p:set>
                                    <p:animEffect transition="in" filter="fade">
                                      <p:cBhvr>
                                        <p:cTn id="88" dur="400"/>
                                        <p:tgtEl>
                                          <p:spTgt spid="69"/>
                                        </p:tgtEl>
                                      </p:cBhvr>
                                    </p:animEffect>
                                  </p:childTnLst>
                                </p:cTn>
                              </p:par>
                              <p:par>
                                <p:cTn id="89" presetID="10" presetClass="entr" presetSubtype="0" fill="hold" grpId="0" nodeType="withEffect">
                                  <p:stCondLst>
                                    <p:cond delay="250"/>
                                  </p:stCondLst>
                                  <p:childTnLst>
                                    <p:set>
                                      <p:cBhvr>
                                        <p:cTn id="90" dur="1" fill="hold">
                                          <p:stCondLst>
                                            <p:cond delay="0"/>
                                          </p:stCondLst>
                                        </p:cTn>
                                        <p:tgtEl>
                                          <p:spTgt spid="70"/>
                                        </p:tgtEl>
                                        <p:attrNameLst>
                                          <p:attrName>style.visibility</p:attrName>
                                        </p:attrNameLst>
                                      </p:cBhvr>
                                      <p:to>
                                        <p:strVal val="visible"/>
                                      </p:to>
                                    </p:set>
                                    <p:animEffect transition="in" filter="fade">
                                      <p:cBhvr>
                                        <p:cTn id="91" dur="500"/>
                                        <p:tgtEl>
                                          <p:spTgt spid="70"/>
                                        </p:tgtEl>
                                      </p:cBhvr>
                                    </p:animEffect>
                                  </p:childTnLst>
                                </p:cTn>
                              </p:par>
                            </p:childTnLst>
                          </p:cTn>
                        </p:par>
                        <p:par>
                          <p:cTn id="92" fill="hold" nodeType="afterGroup">
                            <p:stCondLst>
                              <p:cond delay="5250"/>
                            </p:stCondLst>
                            <p:childTnLst>
                              <p:par>
                                <p:cTn id="93" presetID="22" presetClass="entr" presetSubtype="2" fill="hold" grpId="0" nodeType="afterEffect">
                                  <p:stCondLst>
                                    <p:cond delay="0"/>
                                  </p:stCondLst>
                                  <p:childTnLst>
                                    <p:set>
                                      <p:cBhvr>
                                        <p:cTn id="94" dur="1" fill="hold">
                                          <p:stCondLst>
                                            <p:cond delay="0"/>
                                          </p:stCondLst>
                                        </p:cTn>
                                        <p:tgtEl>
                                          <p:spTgt spid="71"/>
                                        </p:tgtEl>
                                        <p:attrNameLst>
                                          <p:attrName>style.visibility</p:attrName>
                                        </p:attrNameLst>
                                      </p:cBhvr>
                                      <p:to>
                                        <p:strVal val="visible"/>
                                      </p:to>
                                    </p:set>
                                    <p:animEffect transition="in" filter="wipe(right)">
                                      <p:cBhvr>
                                        <p:cTn id="95" dur="500"/>
                                        <p:tgtEl>
                                          <p:spTgt spid="71"/>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72"/>
                                        </p:tgtEl>
                                        <p:attrNameLst>
                                          <p:attrName>style.visibility</p:attrName>
                                        </p:attrNameLst>
                                      </p:cBhvr>
                                      <p:to>
                                        <p:strVal val="visible"/>
                                      </p:to>
                                    </p:set>
                                    <p:animEffect transition="in" filter="wipe(right)">
                                      <p:cBhvr>
                                        <p:cTn id="98" dur="75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67" grpId="0"/>
      <p:bldP spid="68" grpId="0"/>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a:grpSpLocks/>
          </p:cNvGrpSpPr>
          <p:nvPr/>
        </p:nvGrpSpPr>
        <p:grpSpPr bwMode="auto">
          <a:xfrm>
            <a:off x="1050925" y="1646238"/>
            <a:ext cx="3003550" cy="3001962"/>
            <a:chOff x="1661810" y="1568370"/>
            <a:chExt cx="3780526" cy="3780526"/>
          </a:xfrm>
        </p:grpSpPr>
        <p:sp>
          <p:nvSpPr>
            <p:cNvPr id="5" name="椭圆 4"/>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graphicFrame>
          <p:nvGraphicFramePr>
            <p:cNvPr id="65590" name="对象 1"/>
            <p:cNvGraphicFramePr>
              <a:graphicFrameLocks/>
            </p:cNvGraphicFramePr>
            <p:nvPr/>
          </p:nvGraphicFramePr>
          <p:xfrm>
            <a:off x="1847273" y="1994285"/>
            <a:ext cx="3409603" cy="2928698"/>
          </p:xfrm>
          <a:graphic>
            <a:graphicData uri="http://schemas.openxmlformats.org/presentationml/2006/ole">
              <mc:AlternateContent xmlns:mc="http://schemas.openxmlformats.org/markup-compatibility/2006">
                <mc:Choice xmlns:v="urn:schemas-microsoft-com:vml" Requires="v">
                  <p:oleObj spid="_x0000_s65621" r:id="rId5" imgW="2704762" imgH="2323810" progId="excel.sheet.8">
                    <p:embed/>
                  </p:oleObj>
                </mc:Choice>
                <mc:Fallback>
                  <p:oleObj r:id="rId5" imgW="2704762" imgH="2323810" progId="excel.sheet.8">
                    <p:embed/>
                    <p:pic>
                      <p:nvPicPr>
                        <p:cNvPr id="0" name="对象 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273" y="1994285"/>
                          <a:ext cx="3409603" cy="292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7" name="椭圆 6"/>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sp>
          <p:nvSpPr>
            <p:cNvPr id="8" name="椭圆 7"/>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grpSp>
      <p:sp>
        <p:nvSpPr>
          <p:cNvPr id="9" name="矩形 8"/>
          <p:cNvSpPr>
            <a:spLocks noChangeArrowheads="1"/>
          </p:cNvSpPr>
          <p:nvPr/>
        </p:nvSpPr>
        <p:spPr bwMode="auto">
          <a:xfrm>
            <a:off x="1947863" y="2735263"/>
            <a:ext cx="1177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a:solidFill>
                  <a:srgbClr val="595959"/>
                </a:solidFill>
                <a:latin typeface="宋体" panose="02010600030101010101" pitchFamily="2" charset="-122"/>
              </a:rPr>
              <a:t>60</a:t>
            </a:r>
            <a:r>
              <a:rPr lang="en-US" altLang="zh-CN" sz="2800">
                <a:solidFill>
                  <a:srgbClr val="595959"/>
                </a:solidFill>
                <a:latin typeface="宋体" panose="02010600030101010101" pitchFamily="2" charset="-122"/>
              </a:rPr>
              <a:t>%</a:t>
            </a:r>
            <a:endParaRPr lang="zh-CN" altLang="en-US" sz="900">
              <a:solidFill>
                <a:srgbClr val="595959"/>
              </a:solidFill>
              <a:latin typeface="宋体" panose="02010600030101010101" pitchFamily="2" charset="-122"/>
            </a:endParaRPr>
          </a:p>
        </p:txBody>
      </p:sp>
      <p:sp>
        <p:nvSpPr>
          <p:cNvPr id="10" name="椭圆 9"/>
          <p:cNvSpPr/>
          <p:nvPr/>
        </p:nvSpPr>
        <p:spPr>
          <a:xfrm>
            <a:off x="1912211" y="3852123"/>
            <a:ext cx="193937" cy="193938"/>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grpSp>
        <p:nvGrpSpPr>
          <p:cNvPr id="11" name="组合 10"/>
          <p:cNvGrpSpPr>
            <a:grpSpLocks/>
          </p:cNvGrpSpPr>
          <p:nvPr/>
        </p:nvGrpSpPr>
        <p:grpSpPr bwMode="auto">
          <a:xfrm>
            <a:off x="1503363" y="4629150"/>
            <a:ext cx="2066925" cy="936625"/>
            <a:chOff x="1502659" y="4629752"/>
            <a:chExt cx="2067969" cy="936612"/>
          </a:xfrm>
        </p:grpSpPr>
        <p:sp>
          <p:nvSpPr>
            <p:cNvPr id="65584" name="文本框 11"/>
            <p:cNvSpPr txBox="1">
              <a:spLocks noChangeArrowheads="1"/>
            </p:cNvSpPr>
            <p:nvPr/>
          </p:nvSpPr>
          <p:spPr bwMode="auto">
            <a:xfrm>
              <a:off x="1502659" y="5017724"/>
              <a:ext cx="2067969"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25000"/>
                </a:lnSpc>
              </a:pPr>
              <a:r>
                <a:rPr lang="zh-CN" altLang="en-US" sz="1200">
                  <a:solidFill>
                    <a:srgbClr val="000000"/>
                  </a:solidFill>
                  <a:latin typeface="宋体" panose="02010600030101010101" pitchFamily="2" charset="-122"/>
                  <a:sym typeface="Lato Light" panose="020F0302020204030203" pitchFamily="34" charset="0"/>
                </a:rPr>
                <a:t>此处添加详细文本描述，建议与标题相关并</a:t>
              </a:r>
              <a:endParaRPr lang="en-US" altLang="zh-CN" sz="1200">
                <a:solidFill>
                  <a:srgbClr val="000000"/>
                </a:solidFill>
                <a:latin typeface="宋体" panose="02010600030101010101" pitchFamily="2" charset="-122"/>
                <a:sym typeface="Lato Light" panose="020F0302020204030203" pitchFamily="34" charset="0"/>
              </a:endParaRPr>
            </a:p>
          </p:txBody>
        </p:sp>
        <p:sp>
          <p:nvSpPr>
            <p:cNvPr id="13" name="文本框 12"/>
            <p:cNvSpPr txBox="1"/>
            <p:nvPr/>
          </p:nvSpPr>
          <p:spPr bwMode="auto">
            <a:xfrm>
              <a:off x="1556661" y="4629752"/>
              <a:ext cx="1959964" cy="396869"/>
            </a:xfrm>
            <a:prstGeom prst="rect">
              <a:avLst/>
            </a:prstGeom>
            <a:noFill/>
          </p:spPr>
          <p:txBody>
            <a:bodyPr>
              <a:spAutoFit/>
            </a:bodyPr>
            <a:lstStyle/>
            <a:p>
              <a:pPr algn="ctr" eaLnBrk="1" fontAlgn="auto" hangingPunct="1">
                <a:buFont typeface="Arial" panose="020B0604020202020204" pitchFamily="34" charset="0"/>
                <a:buNone/>
                <a:defRPr/>
              </a:pPr>
              <a:r>
                <a:rPr lang="zh-CN" altLang="en-US" sz="2000" spc="75" noProof="1">
                  <a:solidFill>
                    <a:schemeClr val="tx1">
                      <a:lumMod val="65000"/>
                      <a:lumOff val="35000"/>
                    </a:schemeClr>
                  </a:solidFill>
                  <a:latin typeface="+mj-ea"/>
                  <a:ea typeface="+mj-ea"/>
                </a:rPr>
                <a:t>在此添加标题</a:t>
              </a:r>
            </a:p>
          </p:txBody>
        </p:sp>
        <p:cxnSp>
          <p:nvCxnSpPr>
            <p:cNvPr id="14" name="直接连接符 13"/>
            <p:cNvCxnSpPr/>
            <p:nvPr/>
          </p:nvCxnSpPr>
          <p:spPr>
            <a:xfrm>
              <a:off x="1623370" y="5002810"/>
              <a:ext cx="1813841"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组合 14"/>
          <p:cNvGrpSpPr>
            <a:grpSpLocks/>
          </p:cNvGrpSpPr>
          <p:nvPr/>
        </p:nvGrpSpPr>
        <p:grpSpPr bwMode="auto">
          <a:xfrm>
            <a:off x="4594225" y="1646238"/>
            <a:ext cx="3003550" cy="3001962"/>
            <a:chOff x="1661810" y="1568370"/>
            <a:chExt cx="3780526" cy="3780526"/>
          </a:xfrm>
        </p:grpSpPr>
        <p:sp>
          <p:nvSpPr>
            <p:cNvPr id="16" name="椭圆 15"/>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graphicFrame>
          <p:nvGraphicFramePr>
            <p:cNvPr id="65577" name="对象 2"/>
            <p:cNvGraphicFramePr>
              <a:graphicFrameLocks/>
            </p:cNvGraphicFramePr>
            <p:nvPr/>
          </p:nvGraphicFramePr>
          <p:xfrm>
            <a:off x="1847273" y="1994285"/>
            <a:ext cx="3409603" cy="2928698"/>
          </p:xfrm>
          <a:graphic>
            <a:graphicData uri="http://schemas.openxmlformats.org/presentationml/2006/ole">
              <mc:AlternateContent xmlns:mc="http://schemas.openxmlformats.org/markup-compatibility/2006">
                <mc:Choice xmlns:v="urn:schemas-microsoft-com:vml" Requires="v">
                  <p:oleObj spid="_x0000_s65622" r:id="rId7" imgW="2704762" imgH="2323810" progId="excel.sheet.8">
                    <p:embed/>
                  </p:oleObj>
                </mc:Choice>
                <mc:Fallback>
                  <p:oleObj r:id="rId7" imgW="2704762" imgH="2323810" progId="excel.sheet.8">
                    <p:embed/>
                    <p:pic>
                      <p:nvPicPr>
                        <p:cNvPr id="0" name="对象 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7273" y="1994285"/>
                          <a:ext cx="3409603" cy="292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8" name="椭圆 17"/>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sp>
          <p:nvSpPr>
            <p:cNvPr id="19" name="椭圆 18"/>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grpSp>
      <p:sp>
        <p:nvSpPr>
          <p:cNvPr id="20" name="矩形 19"/>
          <p:cNvSpPr>
            <a:spLocks noChangeArrowheads="1"/>
          </p:cNvSpPr>
          <p:nvPr/>
        </p:nvSpPr>
        <p:spPr bwMode="auto">
          <a:xfrm>
            <a:off x="5507038" y="2735263"/>
            <a:ext cx="1177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a:solidFill>
                  <a:srgbClr val="595959"/>
                </a:solidFill>
                <a:latin typeface="宋体" panose="02010600030101010101" pitchFamily="2" charset="-122"/>
              </a:rPr>
              <a:t>75</a:t>
            </a:r>
            <a:r>
              <a:rPr lang="en-US" altLang="zh-CN" sz="2800">
                <a:solidFill>
                  <a:srgbClr val="595959"/>
                </a:solidFill>
                <a:latin typeface="宋体" panose="02010600030101010101" pitchFamily="2" charset="-122"/>
              </a:rPr>
              <a:t>%</a:t>
            </a:r>
            <a:endParaRPr lang="zh-CN" altLang="en-US" sz="900">
              <a:solidFill>
                <a:srgbClr val="595959"/>
              </a:solidFill>
              <a:latin typeface="宋体" panose="02010600030101010101" pitchFamily="2" charset="-122"/>
            </a:endParaRPr>
          </a:p>
        </p:txBody>
      </p:sp>
      <p:sp>
        <p:nvSpPr>
          <p:cNvPr id="21" name="椭圆 20"/>
          <p:cNvSpPr/>
          <p:nvPr/>
        </p:nvSpPr>
        <p:spPr>
          <a:xfrm>
            <a:off x="5038380" y="3013649"/>
            <a:ext cx="193937" cy="193939"/>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grpSp>
        <p:nvGrpSpPr>
          <p:cNvPr id="22" name="组合 21"/>
          <p:cNvGrpSpPr>
            <a:grpSpLocks/>
          </p:cNvGrpSpPr>
          <p:nvPr/>
        </p:nvGrpSpPr>
        <p:grpSpPr bwMode="auto">
          <a:xfrm>
            <a:off x="5062538" y="4629150"/>
            <a:ext cx="2066925" cy="936625"/>
            <a:chOff x="5062015" y="4629752"/>
            <a:chExt cx="2067969" cy="936612"/>
          </a:xfrm>
        </p:grpSpPr>
        <p:sp>
          <p:nvSpPr>
            <p:cNvPr id="65571" name="文本框 22"/>
            <p:cNvSpPr txBox="1">
              <a:spLocks noChangeArrowheads="1"/>
            </p:cNvSpPr>
            <p:nvPr/>
          </p:nvSpPr>
          <p:spPr bwMode="auto">
            <a:xfrm>
              <a:off x="5062015" y="5017724"/>
              <a:ext cx="2067969"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25000"/>
                </a:lnSpc>
              </a:pPr>
              <a:r>
                <a:rPr lang="zh-CN" altLang="en-US" sz="1200">
                  <a:solidFill>
                    <a:srgbClr val="000000"/>
                  </a:solidFill>
                  <a:latin typeface="宋体" panose="02010600030101010101" pitchFamily="2" charset="-122"/>
                  <a:sym typeface="Lato Light" panose="020F0302020204030203" pitchFamily="34" charset="0"/>
                </a:rPr>
                <a:t>此处添加详细文本描述，建议与标题相关并</a:t>
              </a:r>
              <a:endParaRPr lang="en-US" altLang="zh-CN" sz="1200">
                <a:solidFill>
                  <a:srgbClr val="000000"/>
                </a:solidFill>
                <a:latin typeface="宋体" panose="02010600030101010101" pitchFamily="2" charset="-122"/>
                <a:sym typeface="Lato Light" panose="020F0302020204030203" pitchFamily="34" charset="0"/>
              </a:endParaRPr>
            </a:p>
          </p:txBody>
        </p:sp>
        <p:sp>
          <p:nvSpPr>
            <p:cNvPr id="24" name="文本框 23"/>
            <p:cNvSpPr txBox="1"/>
            <p:nvPr/>
          </p:nvSpPr>
          <p:spPr bwMode="auto">
            <a:xfrm>
              <a:off x="5116017" y="4629752"/>
              <a:ext cx="1959964" cy="396869"/>
            </a:xfrm>
            <a:prstGeom prst="rect">
              <a:avLst/>
            </a:prstGeom>
            <a:noFill/>
          </p:spPr>
          <p:txBody>
            <a:bodyPr>
              <a:spAutoFit/>
            </a:bodyPr>
            <a:lstStyle/>
            <a:p>
              <a:pPr algn="ctr" eaLnBrk="1" fontAlgn="auto" hangingPunct="1">
                <a:buFont typeface="Arial" panose="020B0604020202020204" pitchFamily="34" charset="0"/>
                <a:buNone/>
                <a:defRPr/>
              </a:pPr>
              <a:r>
                <a:rPr lang="zh-CN" altLang="en-US" sz="2000" spc="75" noProof="1">
                  <a:solidFill>
                    <a:schemeClr val="tx1">
                      <a:lumMod val="65000"/>
                      <a:lumOff val="35000"/>
                    </a:schemeClr>
                  </a:solidFill>
                  <a:latin typeface="+mj-ea"/>
                  <a:ea typeface="+mj-ea"/>
                </a:rPr>
                <a:t>在此添加标题</a:t>
              </a:r>
            </a:p>
          </p:txBody>
        </p:sp>
        <p:cxnSp>
          <p:nvCxnSpPr>
            <p:cNvPr id="25" name="直接连接符 24"/>
            <p:cNvCxnSpPr/>
            <p:nvPr/>
          </p:nvCxnSpPr>
          <p:spPr>
            <a:xfrm>
              <a:off x="5185903" y="5002810"/>
              <a:ext cx="1813841"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组合 25"/>
          <p:cNvGrpSpPr>
            <a:grpSpLocks/>
          </p:cNvGrpSpPr>
          <p:nvPr/>
        </p:nvGrpSpPr>
        <p:grpSpPr bwMode="auto">
          <a:xfrm>
            <a:off x="8137525" y="1646238"/>
            <a:ext cx="3003550" cy="3001962"/>
            <a:chOff x="1661810" y="1568370"/>
            <a:chExt cx="3780526" cy="3780526"/>
          </a:xfrm>
        </p:grpSpPr>
        <p:sp>
          <p:nvSpPr>
            <p:cNvPr id="27" name="椭圆 26"/>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graphicFrame>
          <p:nvGraphicFramePr>
            <p:cNvPr id="65564" name="对象 36"/>
            <p:cNvGraphicFramePr>
              <a:graphicFrameLocks/>
            </p:cNvGraphicFramePr>
            <p:nvPr/>
          </p:nvGraphicFramePr>
          <p:xfrm>
            <a:off x="1847273" y="1994285"/>
            <a:ext cx="3409603" cy="2928698"/>
          </p:xfrm>
          <a:graphic>
            <a:graphicData uri="http://schemas.openxmlformats.org/presentationml/2006/ole">
              <mc:AlternateContent xmlns:mc="http://schemas.openxmlformats.org/markup-compatibility/2006">
                <mc:Choice xmlns:v="urn:schemas-microsoft-com:vml" Requires="v">
                  <p:oleObj spid="_x0000_s65623" r:id="rId9" imgW="2704762" imgH="2323810" progId="excel.sheet.8">
                    <p:embed/>
                  </p:oleObj>
                </mc:Choice>
                <mc:Fallback>
                  <p:oleObj r:id="rId9" imgW="2704762" imgH="2323810" progId="excel.sheet.8">
                    <p:embed/>
                    <p:pic>
                      <p:nvPicPr>
                        <p:cNvPr id="0" name="对象 3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47273" y="1994285"/>
                          <a:ext cx="3409603" cy="292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9" name="椭圆 28"/>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sp>
          <p:nvSpPr>
            <p:cNvPr id="30" name="椭圆 29"/>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grpSp>
      <p:sp>
        <p:nvSpPr>
          <p:cNvPr id="31" name="矩形 30"/>
          <p:cNvSpPr>
            <a:spLocks noChangeArrowheads="1"/>
          </p:cNvSpPr>
          <p:nvPr/>
        </p:nvSpPr>
        <p:spPr bwMode="auto">
          <a:xfrm>
            <a:off x="9034463" y="2735263"/>
            <a:ext cx="1177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a:solidFill>
                  <a:srgbClr val="595959"/>
                </a:solidFill>
                <a:latin typeface="宋体" panose="02010600030101010101" pitchFamily="2" charset="-122"/>
              </a:rPr>
              <a:t>60</a:t>
            </a:r>
            <a:r>
              <a:rPr lang="en-US" altLang="zh-CN" sz="2800">
                <a:solidFill>
                  <a:srgbClr val="595959"/>
                </a:solidFill>
                <a:latin typeface="宋体" panose="02010600030101010101" pitchFamily="2" charset="-122"/>
              </a:rPr>
              <a:t>%</a:t>
            </a:r>
            <a:endParaRPr lang="zh-CN" altLang="en-US" sz="900">
              <a:solidFill>
                <a:srgbClr val="595959"/>
              </a:solidFill>
              <a:latin typeface="宋体" panose="02010600030101010101" pitchFamily="2" charset="-122"/>
            </a:endParaRPr>
          </a:p>
        </p:txBody>
      </p:sp>
      <p:sp>
        <p:nvSpPr>
          <p:cNvPr id="32" name="椭圆 31"/>
          <p:cNvSpPr/>
          <p:nvPr/>
        </p:nvSpPr>
        <p:spPr>
          <a:xfrm>
            <a:off x="8998811" y="3852123"/>
            <a:ext cx="193937" cy="193938"/>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grpSp>
        <p:nvGrpSpPr>
          <p:cNvPr id="33" name="组合 32"/>
          <p:cNvGrpSpPr>
            <a:grpSpLocks/>
          </p:cNvGrpSpPr>
          <p:nvPr/>
        </p:nvGrpSpPr>
        <p:grpSpPr bwMode="auto">
          <a:xfrm>
            <a:off x="8589963" y="4629150"/>
            <a:ext cx="2066925" cy="936625"/>
            <a:chOff x="8589258" y="4629752"/>
            <a:chExt cx="2067969" cy="936612"/>
          </a:xfrm>
        </p:grpSpPr>
        <p:sp>
          <p:nvSpPr>
            <p:cNvPr id="65558" name="文本框 33"/>
            <p:cNvSpPr txBox="1">
              <a:spLocks noChangeArrowheads="1"/>
            </p:cNvSpPr>
            <p:nvPr/>
          </p:nvSpPr>
          <p:spPr bwMode="auto">
            <a:xfrm>
              <a:off x="8589258" y="5017724"/>
              <a:ext cx="2067969"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25000"/>
                </a:lnSpc>
              </a:pPr>
              <a:r>
                <a:rPr lang="zh-CN" altLang="en-US" sz="1200">
                  <a:solidFill>
                    <a:srgbClr val="000000"/>
                  </a:solidFill>
                  <a:latin typeface="宋体" panose="02010600030101010101" pitchFamily="2" charset="-122"/>
                  <a:sym typeface="Lato Light" panose="020F0302020204030203" pitchFamily="34" charset="0"/>
                </a:rPr>
                <a:t>此处添加详细文本描述，建议与标题相关并</a:t>
              </a:r>
              <a:endParaRPr lang="en-US" altLang="zh-CN" sz="1200">
                <a:solidFill>
                  <a:srgbClr val="000000"/>
                </a:solidFill>
                <a:latin typeface="宋体" panose="02010600030101010101" pitchFamily="2" charset="-122"/>
                <a:sym typeface="Lato Light" panose="020F0302020204030203" pitchFamily="34" charset="0"/>
              </a:endParaRPr>
            </a:p>
          </p:txBody>
        </p:sp>
        <p:sp>
          <p:nvSpPr>
            <p:cNvPr id="35" name="文本框 34"/>
            <p:cNvSpPr txBox="1"/>
            <p:nvPr/>
          </p:nvSpPr>
          <p:spPr bwMode="auto">
            <a:xfrm>
              <a:off x="8643260" y="4629752"/>
              <a:ext cx="1959964" cy="396869"/>
            </a:xfrm>
            <a:prstGeom prst="rect">
              <a:avLst/>
            </a:prstGeom>
            <a:noFill/>
          </p:spPr>
          <p:txBody>
            <a:bodyPr>
              <a:spAutoFit/>
            </a:bodyPr>
            <a:lstStyle/>
            <a:p>
              <a:pPr algn="ctr" eaLnBrk="1" fontAlgn="auto" hangingPunct="1">
                <a:buFont typeface="Arial" panose="020B0604020202020204" pitchFamily="34" charset="0"/>
                <a:buNone/>
                <a:defRPr/>
              </a:pPr>
              <a:r>
                <a:rPr lang="zh-CN" altLang="en-US" sz="2000" spc="75" noProof="1">
                  <a:solidFill>
                    <a:schemeClr val="tx1">
                      <a:lumMod val="65000"/>
                      <a:lumOff val="35000"/>
                    </a:schemeClr>
                  </a:solidFill>
                  <a:latin typeface="+mj-ea"/>
                  <a:ea typeface="+mj-ea"/>
                </a:rPr>
                <a:t>在此添加标题</a:t>
              </a:r>
            </a:p>
          </p:txBody>
        </p:sp>
        <p:cxnSp>
          <p:nvCxnSpPr>
            <p:cNvPr id="36" name="直接连接符 35"/>
            <p:cNvCxnSpPr/>
            <p:nvPr/>
          </p:nvCxnSpPr>
          <p:spPr>
            <a:xfrm>
              <a:off x="8709969" y="5002810"/>
              <a:ext cx="1813841"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par>
                                <p:cTn id="8" presetID="2" presetClass="entr" presetSubtype="4" accel="60000" fill="hold" nodeType="withEffect">
                                  <p:stCondLst>
                                    <p:cond delay="20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ppt_x</p:attrName>
                                        </p:attrNameLst>
                                      </p:cBhvr>
                                      <p:tavLst>
                                        <p:tav tm="0">
                                          <p:val>
                                            <p:strVal val="#ppt_x"/>
                                          </p:val>
                                        </p:tav>
                                        <p:tav tm="100000">
                                          <p:val>
                                            <p:strVal val="#ppt_x"/>
                                          </p:val>
                                        </p:tav>
                                      </p:tavLst>
                                    </p:anim>
                                    <p:anim calcmode="lin" valueType="num">
                                      <p:cBhvr>
                                        <p:cTn id="11" dur="500" fill="hold"/>
                                        <p:tgtEl>
                                          <p:spTgt spid="10"/>
                                        </p:tgtEl>
                                        <p:attrNameLst>
                                          <p:attrName>ppt_y</p:attrName>
                                        </p:attrNameLst>
                                      </p:cBhvr>
                                      <p:tavLst>
                                        <p:tav tm="0">
                                          <p:val>
                                            <p:strVal val="1+#ppt_h/2"/>
                                          </p:val>
                                        </p:tav>
                                        <p:tav tm="100000">
                                          <p:val>
                                            <p:strVal val="#ppt_y"/>
                                          </p:val>
                                        </p:tav>
                                      </p:tavLst>
                                    </p:anim>
                                  </p:childTnLst>
                                </p:cTn>
                              </p:par>
                            </p:childTnLst>
                          </p:cTn>
                        </p:par>
                        <p:par>
                          <p:cTn id="12" fill="hold" nodeType="afterGroup">
                            <p:stCondLst>
                              <p:cond delay="7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nodeType="afterGroup">
                            <p:stCondLst>
                              <p:cond delay="1300"/>
                            </p:stCondLst>
                            <p:childTnLst>
                              <p:par>
                                <p:cTn id="19" presetID="21"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heel(1)">
                                      <p:cBhvr>
                                        <p:cTn id="21" dur="500"/>
                                        <p:tgtEl>
                                          <p:spTgt spid="15"/>
                                        </p:tgtEl>
                                      </p:cBhvr>
                                    </p:animEffect>
                                  </p:childTnLst>
                                </p:cTn>
                              </p:par>
                              <p:par>
                                <p:cTn id="22" presetID="2" presetClass="entr" presetSubtype="4" accel="60000" fill="hold" nodeType="withEffect">
                                  <p:stCondLst>
                                    <p:cond delay="20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ppt_x</p:attrName>
                                        </p:attrNameLst>
                                      </p:cBhvr>
                                      <p:tavLst>
                                        <p:tav tm="0">
                                          <p:val>
                                            <p:strVal val="#ppt_x"/>
                                          </p:val>
                                        </p:tav>
                                        <p:tav tm="100000">
                                          <p:val>
                                            <p:strVal val="#ppt_x"/>
                                          </p:val>
                                        </p:tav>
                                      </p:tavLst>
                                    </p:anim>
                                    <p:anim calcmode="lin" valueType="num">
                                      <p:cBhvr>
                                        <p:cTn id="25" dur="500" fill="hold"/>
                                        <p:tgtEl>
                                          <p:spTgt spid="21"/>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2000"/>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nodeType="afterGroup">
                            <p:stCondLst>
                              <p:cond delay="2600"/>
                            </p:stCondLst>
                            <p:childTnLst>
                              <p:par>
                                <p:cTn id="33" presetID="21" presetClass="entr" presetSubtype="1"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heel(1)">
                                      <p:cBhvr>
                                        <p:cTn id="35" dur="500"/>
                                        <p:tgtEl>
                                          <p:spTgt spid="26"/>
                                        </p:tgtEl>
                                      </p:cBhvr>
                                    </p:animEffect>
                                  </p:childTnLst>
                                </p:cTn>
                              </p:par>
                              <p:par>
                                <p:cTn id="36" presetID="2" presetClass="entr" presetSubtype="4" accel="60000" fill="hold" nodeType="withEffect">
                                  <p:stCondLst>
                                    <p:cond delay="20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fill="hold"/>
                                        <p:tgtEl>
                                          <p:spTgt spid="32"/>
                                        </p:tgtEl>
                                        <p:attrNameLst>
                                          <p:attrName>ppt_x</p:attrName>
                                        </p:attrNameLst>
                                      </p:cBhvr>
                                      <p:tavLst>
                                        <p:tav tm="0">
                                          <p:val>
                                            <p:strVal val="#ppt_x"/>
                                          </p:val>
                                        </p:tav>
                                        <p:tav tm="100000">
                                          <p:val>
                                            <p:strVal val="#ppt_x"/>
                                          </p:val>
                                        </p:tav>
                                      </p:tavLst>
                                    </p:anim>
                                    <p:anim calcmode="lin" valueType="num">
                                      <p:cBhvr>
                                        <p:cTn id="39" dur="500" fill="hold"/>
                                        <p:tgtEl>
                                          <p:spTgt spid="32"/>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3300"/>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nodeType="afterGroup">
                            <p:stCondLst>
                              <p:cond delay="3900"/>
                            </p:stCondLst>
                            <p:childTnLst>
                              <p:par>
                                <p:cTn id="47" presetID="16" presetClass="entr" presetSubtype="37"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outVertical)">
                                      <p:cBhvr>
                                        <p:cTn id="49" dur="500"/>
                                        <p:tgtEl>
                                          <p:spTgt spid="11"/>
                                        </p:tgtEl>
                                      </p:cBhvr>
                                    </p:animEffect>
                                  </p:childTnLst>
                                </p:cTn>
                              </p:par>
                              <p:par>
                                <p:cTn id="50" presetID="16" presetClass="entr" presetSubtype="37"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outVertical)">
                                      <p:cBhvr>
                                        <p:cTn id="52" dur="500"/>
                                        <p:tgtEl>
                                          <p:spTgt spid="22"/>
                                        </p:tgtEl>
                                      </p:cBhvr>
                                    </p:animEffect>
                                  </p:childTnLst>
                                </p:cTn>
                              </p:par>
                              <p:par>
                                <p:cTn id="53" presetID="16" presetClass="entr" presetSubtype="37"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barn(outVertical)">
                                      <p:cBhvr>
                                        <p:cTn id="5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pic>
        <p:nvPicPr>
          <p:cNvPr id="4" name="Picture 2" descr="Monit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7975" y="1644650"/>
            <a:ext cx="4192588"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5947" y="1835005"/>
            <a:ext cx="3744414" cy="2191440"/>
          </a:xfrm>
          <a:prstGeom prst="rect">
            <a:avLst/>
          </a:prstGeom>
          <a:blipFill>
            <a:blip r:embed="rId6"/>
            <a:stretch>
              <a:fillRect/>
            </a:stretch>
          </a:blipFill>
          <a:effectLst>
            <a:innerShdw blurRad="63500" dist="25400" dir="13500000">
              <a:prstClr val="black">
                <a:alpha val="21000"/>
              </a:prstClr>
            </a:innerShdw>
          </a:effectLst>
        </p:spPr>
      </p:pic>
      <p:pic>
        <p:nvPicPr>
          <p:cNvPr id="6" name="Picture 4" descr="Monitor-Ligh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3525" y="1739900"/>
            <a:ext cx="1601788"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ipa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64463" y="2317750"/>
            <a:ext cx="3975100"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52369" y="2593328"/>
            <a:ext cx="2080724" cy="2507031"/>
          </a:xfrm>
          <a:prstGeom prst="rect">
            <a:avLst/>
          </a:prstGeom>
          <a:effectLst>
            <a:innerShdw blurRad="63500" dist="25400" dir="13500000">
              <a:prstClr val="black">
                <a:alpha val="26000"/>
              </a:prstClr>
            </a:innerShdw>
          </a:effectLst>
        </p:spPr>
      </p:pic>
      <p:pic>
        <p:nvPicPr>
          <p:cNvPr id="67593" name="Picture 7" descr="ipad-light.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17075" y="2401888"/>
            <a:ext cx="1220788"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6"/>
          <p:cNvSpPr txBox="1"/>
          <p:nvPr/>
        </p:nvSpPr>
        <p:spPr>
          <a:xfrm>
            <a:off x="2068513" y="2063750"/>
            <a:ext cx="1401762" cy="457200"/>
          </a:xfrm>
          <a:prstGeom prst="rect">
            <a:avLst/>
          </a:prstGeom>
          <a:noFill/>
        </p:spPr>
        <p:txBody>
          <a:bodyPr wrap="none" lIns="91428" tIns="45713" rIns="91428" bIns="45713">
            <a:spAutoFit/>
          </a:bodyPr>
          <a:lstStyle/>
          <a:p>
            <a:pPr eaLnBrk="1" fontAlgn="auto" hangingPunct="1">
              <a:spcBef>
                <a:spcPts val="0"/>
              </a:spcBef>
              <a:spcAft>
                <a:spcPts val="0"/>
              </a:spcAft>
              <a:defRPr/>
            </a:pPr>
            <a:r>
              <a:rPr lang="zh-CN" altLang="en-US" sz="2400" kern="0" dirty="0">
                <a:solidFill>
                  <a:schemeClr val="accent1"/>
                </a:solidFill>
                <a:latin typeface="+mj-ea"/>
                <a:ea typeface="+mj-ea"/>
              </a:rPr>
              <a:t>项目分析</a:t>
            </a:r>
          </a:p>
        </p:txBody>
      </p:sp>
      <p:sp>
        <p:nvSpPr>
          <p:cNvPr id="11" name="TextBox 47"/>
          <p:cNvSpPr txBox="1">
            <a:spLocks noChangeArrowheads="1"/>
          </p:cNvSpPr>
          <p:nvPr/>
        </p:nvSpPr>
        <p:spPr bwMode="auto">
          <a:xfrm>
            <a:off x="2205038" y="4025900"/>
            <a:ext cx="1401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3" rIns="91428" bIns="45713">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accent2"/>
                </a:solidFill>
                <a:latin typeface="宋体" panose="02010600030101010101" pitchFamily="2" charset="-122"/>
              </a:rPr>
              <a:t>项目分析</a:t>
            </a:r>
          </a:p>
        </p:txBody>
      </p:sp>
      <p:sp>
        <p:nvSpPr>
          <p:cNvPr id="12" name="TextBox 49"/>
          <p:cNvSpPr txBox="1"/>
          <p:nvPr/>
        </p:nvSpPr>
        <p:spPr>
          <a:xfrm>
            <a:off x="1401763" y="2609850"/>
            <a:ext cx="2928937" cy="822325"/>
          </a:xfrm>
          <a:prstGeom prst="rect">
            <a:avLst/>
          </a:prstGeom>
          <a:noFill/>
        </p:spPr>
        <p:txBody>
          <a:bodyPr lIns="91428" tIns="45713" rIns="91428" bIns="45713">
            <a:spAutoFit/>
          </a:bodyPr>
          <a:lstStyle/>
          <a:p>
            <a:pPr eaLnBrk="1" fontAlgn="auto" hangingPunct="1">
              <a:lnSpc>
                <a:spcPct val="150000"/>
              </a:lnSpc>
              <a:spcBef>
                <a:spcPts val="0"/>
              </a:spcBef>
              <a:spcAft>
                <a:spcPts val="0"/>
              </a:spcAft>
              <a:defRPr/>
            </a:pPr>
            <a:r>
              <a:rPr lang="zh-CN" altLang="en-US" sz="1065" kern="0" dirty="0">
                <a:solidFill>
                  <a:srgbClr val="484849"/>
                </a:solidFill>
                <a:latin typeface="+mj-ea"/>
                <a:ea typeface="+mj-ea"/>
              </a:rPr>
              <a:t>这里可以添加主要内容这里可以添加主要内容这里可以添加主要内容这里可以添加主要内容可以添加主要内容这里可以添加主要内容</a:t>
            </a:r>
          </a:p>
        </p:txBody>
      </p:sp>
      <p:sp>
        <p:nvSpPr>
          <p:cNvPr id="13" name="TextBox 50"/>
          <p:cNvSpPr txBox="1"/>
          <p:nvPr/>
        </p:nvSpPr>
        <p:spPr>
          <a:xfrm>
            <a:off x="1558925" y="4572000"/>
            <a:ext cx="2928938" cy="822325"/>
          </a:xfrm>
          <a:prstGeom prst="rect">
            <a:avLst/>
          </a:prstGeom>
          <a:noFill/>
        </p:spPr>
        <p:txBody>
          <a:bodyPr lIns="91428" tIns="45713" rIns="91428" bIns="45713">
            <a:spAutoFit/>
          </a:bodyPr>
          <a:lstStyle/>
          <a:p>
            <a:pPr eaLnBrk="1" fontAlgn="auto" hangingPunct="1">
              <a:lnSpc>
                <a:spcPct val="150000"/>
              </a:lnSpc>
              <a:spcBef>
                <a:spcPts val="0"/>
              </a:spcBef>
              <a:spcAft>
                <a:spcPts val="0"/>
              </a:spcAft>
              <a:defRPr/>
            </a:pPr>
            <a:r>
              <a:rPr lang="zh-CN" altLang="en-US" sz="1065" kern="0" dirty="0">
                <a:solidFill>
                  <a:srgbClr val="484849"/>
                </a:solidFill>
                <a:latin typeface="+mj-ea"/>
                <a:ea typeface="+mj-ea"/>
              </a:rPr>
              <a:t>这里可以添加主要内容这里可以添加主要内容这里可以添加主要内容这里可以添加主要内容可以添加主要内容这里可以添加主要内容</a:t>
            </a:r>
          </a:p>
        </p:txBody>
      </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par>
                                <p:cTn id="14" presetID="22"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nodeType="afterGroup">
                            <p:stCondLst>
                              <p:cond delay="1500"/>
                            </p:stCondLst>
                            <p:childTnLst>
                              <p:par>
                                <p:cTn id="18" presetID="42"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2500"/>
                            </p:stCondLst>
                            <p:childTnLst>
                              <p:par>
                                <p:cTn id="24" presetID="22" presetClass="entr" presetSubtype="1"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par>
                                <p:cTn id="27" presetID="22" presetClass="entr" presetSubtype="1" fill="hold" nodeType="withEffect">
                                  <p:stCondLst>
                                    <p:cond delay="0"/>
                                  </p:stCondLst>
                                  <p:childTnLst>
                                    <p:set>
                                      <p:cBhvr>
                                        <p:cTn id="28" dur="1" fill="hold">
                                          <p:stCondLst>
                                            <p:cond delay="0"/>
                                          </p:stCondLst>
                                        </p:cTn>
                                        <p:tgtEl>
                                          <p:spTgt spid="67593"/>
                                        </p:tgtEl>
                                        <p:attrNameLst>
                                          <p:attrName>style.visibility</p:attrName>
                                        </p:attrNameLst>
                                      </p:cBhvr>
                                      <p:to>
                                        <p:strVal val="visible"/>
                                      </p:to>
                                    </p:set>
                                    <p:animEffect transition="in" filter="wipe(up)">
                                      <p:cBhvr>
                                        <p:cTn id="29" dur="500"/>
                                        <p:tgtEl>
                                          <p:spTgt spid="67593"/>
                                        </p:tgtEl>
                                      </p:cBhvr>
                                    </p:animEffect>
                                  </p:childTnLst>
                                </p:cTn>
                              </p:par>
                            </p:childTnLst>
                          </p:cTn>
                        </p:par>
                        <p:par>
                          <p:cTn id="30" fill="hold" nodeType="afterGroup">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nodeType="afterGroup">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9" name="TextBox 58"/>
          <p:cNvSpPr txBox="1">
            <a:spLocks noChangeArrowheads="1"/>
          </p:cNvSpPr>
          <p:nvPr/>
        </p:nvSpPr>
        <p:spPr bwMode="auto">
          <a:xfrm>
            <a:off x="14146213" y="8510588"/>
            <a:ext cx="1096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t>延时符</a:t>
            </a:r>
          </a:p>
        </p:txBody>
      </p:sp>
      <p:sp>
        <p:nvSpPr>
          <p:cNvPr id="2" name="矩形 1"/>
          <p:cNvSpPr/>
          <p:nvPr/>
        </p:nvSpPr>
        <p:spPr>
          <a:xfrm>
            <a:off x="4168775" y="2835275"/>
            <a:ext cx="3854450" cy="1187450"/>
          </a:xfrm>
          <a:prstGeom prst="rect">
            <a:avLst/>
          </a:prstGeom>
          <a:noFill/>
          <a:ln>
            <a:noFill/>
          </a:ln>
        </p:spPr>
        <p:txBody>
          <a:bodyPr wrap="none">
            <a:spAutoFit/>
          </a:bodyPr>
          <a:lstStyle/>
          <a:p>
            <a:pPr algn="ctr" eaLnBrk="1" hangingPunct="1">
              <a:buFont typeface="Arial" panose="020B0604020202020204" pitchFamily="34" charset="0"/>
              <a:buNone/>
              <a:defRPr/>
            </a:pPr>
            <a:r>
              <a:rPr lang="zh-CN" altLang="zh-CN" sz="7200" b="1" noProof="1">
                <a:effectLst>
                  <a:outerShdw blurRad="38100" dist="19050" dir="2700000" algn="tl" rotWithShape="0">
                    <a:schemeClr val="dk1">
                      <a:alpha val="40000"/>
                    </a:schemeClr>
                  </a:outerShdw>
                </a:effectLst>
                <a:cs typeface="+mn-ea"/>
              </a:rPr>
              <a:t>谢谢观看</a:t>
            </a:r>
            <a:endParaRPr lang="zh-CN" altLang="zh-CN" sz="7200" b="1" noProof="1">
              <a:effectLst>
                <a:outerShdw blurRad="38100" dist="19050" dir="2700000" algn="tl" rotWithShape="0">
                  <a:schemeClr val="dk1">
                    <a:alpha val="40000"/>
                  </a:schemeClr>
                </a:outerShdw>
              </a:effectLst>
            </a:endParaRPr>
          </a:p>
        </p:txBody>
      </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38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 name="Text Placeholder 4"/>
          <p:cNvSpPr txBox="1"/>
          <p:nvPr/>
        </p:nvSpPr>
        <p:spPr>
          <a:xfrm>
            <a:off x="815975" y="461963"/>
            <a:ext cx="3008313" cy="663575"/>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buFont typeface="Arial" panose="020B0604020202020204" pitchFamily="34" charset="0"/>
              <a:buNone/>
              <a:defRPr/>
            </a:pPr>
            <a:r>
              <a:rPr lang="zh-CN" altLang="en-US" b="1" noProof="1" smtClean="0">
                <a:solidFill>
                  <a:schemeClr val="tx1">
                    <a:lumMod val="65000"/>
                    <a:lumOff val="35000"/>
                  </a:schemeClr>
                </a:solidFill>
                <a:latin typeface="微软雅黑" panose="020B0503020204020204" pitchFamily="34" charset="-122"/>
                <a:ea typeface="微软雅黑" panose="020B0503020204020204" pitchFamily="34" charset="-122"/>
              </a:rPr>
              <a:t>目录</a:t>
            </a:r>
            <a:r>
              <a:rPr lang="en-US" altLang="zh-CN" b="1" noProof="1" smtClean="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865" b="1" noProof="1" smtClean="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en-GB" sz="1865" b="1"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984250" y="1125538"/>
            <a:ext cx="101996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8" name="Freeform 81"/>
          <p:cNvSpPr>
            <a:spLocks noChangeArrowheads="1"/>
          </p:cNvSpPr>
          <p:nvPr/>
        </p:nvSpPr>
        <p:spPr bwMode="auto">
          <a:xfrm>
            <a:off x="2205038" y="2733675"/>
            <a:ext cx="7739062" cy="2236788"/>
          </a:xfrm>
          <a:custGeom>
            <a:avLst/>
            <a:gdLst>
              <a:gd name="T0" fmla="*/ 0 w 5049"/>
              <a:gd name="T1" fmla="*/ 1934975 h 1460"/>
              <a:gd name="T2" fmla="*/ 1776505 w 5049"/>
              <a:gd name="T3" fmla="*/ 73538 h 1460"/>
              <a:gd name="T4" fmla="*/ 4002117 w 5049"/>
              <a:gd name="T5" fmla="*/ 1934975 h 1460"/>
              <a:gd name="T6" fmla="*/ 4002117 w 5049"/>
              <a:gd name="T7" fmla="*/ 1879821 h 1460"/>
              <a:gd name="T8" fmla="*/ 5959492 w 5049"/>
              <a:gd name="T9" fmla="*/ 22981 h 1460"/>
              <a:gd name="T10" fmla="*/ 7739062 w 5049"/>
              <a:gd name="T11" fmla="*/ 1743469 h 14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49" h="1460">
                <a:moveTo>
                  <a:pt x="0" y="1263"/>
                </a:moveTo>
                <a:cubicBezTo>
                  <a:pt x="192" y="1062"/>
                  <a:pt x="724" y="48"/>
                  <a:pt x="1159" y="48"/>
                </a:cubicBezTo>
                <a:cubicBezTo>
                  <a:pt x="1594" y="48"/>
                  <a:pt x="2369" y="1066"/>
                  <a:pt x="2611" y="1263"/>
                </a:cubicBezTo>
                <a:cubicBezTo>
                  <a:pt x="2853" y="1460"/>
                  <a:pt x="2398" y="1435"/>
                  <a:pt x="2611" y="1227"/>
                </a:cubicBezTo>
                <a:cubicBezTo>
                  <a:pt x="2824" y="1019"/>
                  <a:pt x="3482" y="30"/>
                  <a:pt x="3888" y="15"/>
                </a:cubicBezTo>
                <a:cubicBezTo>
                  <a:pt x="4294" y="0"/>
                  <a:pt x="4807" y="904"/>
                  <a:pt x="5049" y="1138"/>
                </a:cubicBezTo>
              </a:path>
            </a:pathLst>
          </a:custGeom>
          <a:noFill/>
          <a:ln w="50800">
            <a:solidFill>
              <a:srgbClr val="40404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11" name="组合 10"/>
          <p:cNvGrpSpPr>
            <a:grpSpLocks/>
          </p:cNvGrpSpPr>
          <p:nvPr/>
        </p:nvGrpSpPr>
        <p:grpSpPr bwMode="auto">
          <a:xfrm>
            <a:off x="1200150" y="2914650"/>
            <a:ext cx="1806575" cy="669925"/>
            <a:chOff x="899592" y="2185916"/>
            <a:chExt cx="1355247" cy="502366"/>
          </a:xfrm>
        </p:grpSpPr>
        <p:sp>
          <p:nvSpPr>
            <p:cNvPr id="18475" name="Text Box 16"/>
            <p:cNvSpPr txBox="1">
              <a:spLocks noChangeArrowheads="1"/>
            </p:cNvSpPr>
            <p:nvPr/>
          </p:nvSpPr>
          <p:spPr bwMode="auto">
            <a:xfrm>
              <a:off x="899592" y="2185916"/>
              <a:ext cx="1355247" cy="36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404040"/>
                  </a:solidFill>
                  <a:latin typeface="微软雅黑" panose="020B0503020204020204" pitchFamily="34" charset="-122"/>
                  <a:ea typeface="微软雅黑" panose="020B0503020204020204" pitchFamily="34" charset="-122"/>
                </a:rPr>
                <a:t>工作概述</a:t>
              </a:r>
            </a:p>
          </p:txBody>
        </p:sp>
        <p:sp>
          <p:nvSpPr>
            <p:cNvPr id="18476" name="Text Box 17"/>
            <p:cNvSpPr txBox="1">
              <a:spLocks noChangeArrowheads="1"/>
            </p:cNvSpPr>
            <p:nvPr/>
          </p:nvSpPr>
          <p:spPr bwMode="auto">
            <a:xfrm>
              <a:off x="1082881" y="2473017"/>
              <a:ext cx="988668" cy="21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a:solidFill>
                    <a:srgbClr val="404040"/>
                  </a:solidFill>
                  <a:latin typeface="微软雅黑" panose="020B0503020204020204" pitchFamily="34" charset="-122"/>
                  <a:ea typeface="微软雅黑" panose="020B0503020204020204" pitchFamily="34" charset="-122"/>
                </a:rPr>
                <a:t>Work content</a:t>
              </a:r>
              <a:endParaRPr lang="zh-CN" altLang="en-US" sz="1200">
                <a:solidFill>
                  <a:srgbClr val="404040"/>
                </a:solidFill>
                <a:latin typeface="微软雅黑" panose="020B0503020204020204" pitchFamily="34" charset="-122"/>
                <a:ea typeface="微软雅黑" panose="020B0503020204020204" pitchFamily="34" charset="-122"/>
              </a:endParaRPr>
            </a:p>
          </p:txBody>
        </p:sp>
      </p:grpSp>
      <p:grpSp>
        <p:nvGrpSpPr>
          <p:cNvPr id="12" name="组合 11"/>
          <p:cNvGrpSpPr>
            <a:grpSpLocks/>
          </p:cNvGrpSpPr>
          <p:nvPr/>
        </p:nvGrpSpPr>
        <p:grpSpPr bwMode="auto">
          <a:xfrm>
            <a:off x="3355975" y="3943350"/>
            <a:ext cx="1484313" cy="666750"/>
            <a:chOff x="2517572" y="2957122"/>
            <a:chExt cx="1112593" cy="500067"/>
          </a:xfrm>
        </p:grpSpPr>
        <p:sp>
          <p:nvSpPr>
            <p:cNvPr id="18473" name="Text Box 38"/>
            <p:cNvSpPr txBox="1">
              <a:spLocks noChangeArrowheads="1"/>
            </p:cNvSpPr>
            <p:nvPr/>
          </p:nvSpPr>
          <p:spPr bwMode="auto">
            <a:xfrm>
              <a:off x="2535333" y="2957122"/>
              <a:ext cx="1077071" cy="36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404040"/>
                  </a:solidFill>
                  <a:latin typeface="微软雅黑" panose="020B0503020204020204" pitchFamily="34" charset="-122"/>
                  <a:ea typeface="微软雅黑" panose="020B0503020204020204" pitchFamily="34" charset="-122"/>
                </a:rPr>
                <a:t>完成情况</a:t>
              </a:r>
            </a:p>
          </p:txBody>
        </p:sp>
        <p:sp>
          <p:nvSpPr>
            <p:cNvPr id="18474" name="Text Box 39"/>
            <p:cNvSpPr txBox="1">
              <a:spLocks noChangeArrowheads="1"/>
            </p:cNvSpPr>
            <p:nvPr/>
          </p:nvSpPr>
          <p:spPr bwMode="auto">
            <a:xfrm>
              <a:off x="2517572" y="3241924"/>
              <a:ext cx="1112593" cy="21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a:solidFill>
                    <a:srgbClr val="404040"/>
                  </a:solidFill>
                  <a:latin typeface="微软雅黑" panose="020B0503020204020204" pitchFamily="34" charset="-122"/>
                  <a:ea typeface="微软雅黑" panose="020B0503020204020204" pitchFamily="34" charset="-122"/>
                </a:rPr>
                <a:t>Work content</a:t>
              </a:r>
              <a:endParaRPr lang="zh-CN" altLang="en-US" sz="1200">
                <a:solidFill>
                  <a:srgbClr val="404040"/>
                </a:solidFill>
                <a:latin typeface="微软雅黑" panose="020B0503020204020204" pitchFamily="34" charset="-122"/>
                <a:ea typeface="微软雅黑" panose="020B0503020204020204" pitchFamily="34" charset="-122"/>
              </a:endParaRPr>
            </a:p>
          </p:txBody>
        </p:sp>
      </p:grpSp>
      <p:grpSp>
        <p:nvGrpSpPr>
          <p:cNvPr id="13" name="组合 12"/>
          <p:cNvGrpSpPr>
            <a:grpSpLocks/>
          </p:cNvGrpSpPr>
          <p:nvPr/>
        </p:nvGrpSpPr>
        <p:grpSpPr bwMode="auto">
          <a:xfrm>
            <a:off x="5303838" y="2760663"/>
            <a:ext cx="1668462" cy="644525"/>
            <a:chOff x="3977423" y="2070981"/>
            <a:chExt cx="1251795" cy="482827"/>
          </a:xfrm>
        </p:grpSpPr>
        <p:sp>
          <p:nvSpPr>
            <p:cNvPr id="18471" name="Text Box 40"/>
            <p:cNvSpPr txBox="1">
              <a:spLocks noChangeArrowheads="1"/>
            </p:cNvSpPr>
            <p:nvPr/>
          </p:nvSpPr>
          <p:spPr bwMode="auto">
            <a:xfrm>
              <a:off x="3977423" y="2070981"/>
              <a:ext cx="1251795" cy="36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404040"/>
                  </a:solidFill>
                  <a:latin typeface="微软雅黑" panose="020B0503020204020204" pitchFamily="34" charset="-122"/>
                  <a:ea typeface="微软雅黑" panose="020B0503020204020204" pitchFamily="34" charset="-122"/>
                </a:rPr>
                <a:t>成果展示</a:t>
              </a:r>
            </a:p>
          </p:txBody>
        </p:sp>
        <p:sp>
          <p:nvSpPr>
            <p:cNvPr id="18472" name="Text Box 41"/>
            <p:cNvSpPr txBox="1">
              <a:spLocks noChangeArrowheads="1"/>
            </p:cNvSpPr>
            <p:nvPr/>
          </p:nvSpPr>
          <p:spPr bwMode="auto">
            <a:xfrm>
              <a:off x="4082028" y="2338543"/>
              <a:ext cx="1042586" cy="21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a:solidFill>
                    <a:srgbClr val="404040"/>
                  </a:solidFill>
                  <a:latin typeface="微软雅黑" panose="020B0503020204020204" pitchFamily="34" charset="-122"/>
                  <a:ea typeface="微软雅黑" panose="020B0503020204020204" pitchFamily="34" charset="-122"/>
                </a:rPr>
                <a:t>Work content</a:t>
              </a:r>
              <a:endParaRPr lang="zh-CN" altLang="en-US" sz="1200">
                <a:solidFill>
                  <a:srgbClr val="404040"/>
                </a:solidFill>
                <a:latin typeface="微软雅黑" panose="020B0503020204020204" pitchFamily="34" charset="-122"/>
                <a:ea typeface="微软雅黑" panose="020B0503020204020204" pitchFamily="34" charset="-122"/>
              </a:endParaRPr>
            </a:p>
          </p:txBody>
        </p:sp>
      </p:grpSp>
      <p:grpSp>
        <p:nvGrpSpPr>
          <p:cNvPr id="14" name="组合 13"/>
          <p:cNvGrpSpPr>
            <a:grpSpLocks/>
          </p:cNvGrpSpPr>
          <p:nvPr/>
        </p:nvGrpSpPr>
        <p:grpSpPr bwMode="auto">
          <a:xfrm>
            <a:off x="7440613" y="4195763"/>
            <a:ext cx="1598612" cy="668337"/>
            <a:chOff x="5580112" y="3146763"/>
            <a:chExt cx="1198917" cy="501217"/>
          </a:xfrm>
        </p:grpSpPr>
        <p:sp>
          <p:nvSpPr>
            <p:cNvPr id="18469" name="Text Box 42"/>
            <p:cNvSpPr txBox="1">
              <a:spLocks noChangeArrowheads="1"/>
            </p:cNvSpPr>
            <p:nvPr/>
          </p:nvSpPr>
          <p:spPr bwMode="auto">
            <a:xfrm>
              <a:off x="5641034" y="3146763"/>
              <a:ext cx="1077071" cy="36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404040"/>
                  </a:solidFill>
                  <a:latin typeface="微软雅黑" panose="020B0503020204020204" pitchFamily="34" charset="-122"/>
                  <a:ea typeface="微软雅黑" panose="020B0503020204020204" pitchFamily="34" charset="-122"/>
                </a:rPr>
                <a:t>工作不足</a:t>
              </a:r>
            </a:p>
          </p:txBody>
        </p:sp>
        <p:sp>
          <p:nvSpPr>
            <p:cNvPr id="18470" name="Text Box 43"/>
            <p:cNvSpPr txBox="1">
              <a:spLocks noChangeArrowheads="1"/>
            </p:cNvSpPr>
            <p:nvPr/>
          </p:nvSpPr>
          <p:spPr bwMode="auto">
            <a:xfrm>
              <a:off x="5580112" y="3432715"/>
              <a:ext cx="1198917" cy="21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a:solidFill>
                    <a:srgbClr val="404040"/>
                  </a:solidFill>
                  <a:latin typeface="微软雅黑" panose="020B0503020204020204" pitchFamily="34" charset="-122"/>
                  <a:ea typeface="微软雅黑" panose="020B0503020204020204" pitchFamily="34" charset="-122"/>
                </a:rPr>
                <a:t>Work content</a:t>
              </a:r>
              <a:endParaRPr lang="zh-CN" altLang="en-US" sz="1200">
                <a:solidFill>
                  <a:srgbClr val="404040"/>
                </a:solidFill>
                <a:latin typeface="微软雅黑" panose="020B0503020204020204" pitchFamily="34" charset="-122"/>
                <a:ea typeface="微软雅黑" panose="020B0503020204020204" pitchFamily="34" charset="-122"/>
              </a:endParaRPr>
            </a:p>
          </p:txBody>
        </p:sp>
      </p:grpSp>
      <p:grpSp>
        <p:nvGrpSpPr>
          <p:cNvPr id="15" name="组合 14"/>
          <p:cNvGrpSpPr>
            <a:grpSpLocks/>
          </p:cNvGrpSpPr>
          <p:nvPr/>
        </p:nvGrpSpPr>
        <p:grpSpPr bwMode="auto">
          <a:xfrm>
            <a:off x="9264650" y="2805113"/>
            <a:ext cx="1806575" cy="641350"/>
            <a:chOff x="6948264" y="2104313"/>
            <a:chExt cx="1355247" cy="480844"/>
          </a:xfrm>
        </p:grpSpPr>
        <p:sp>
          <p:nvSpPr>
            <p:cNvPr id="18467" name="Text Box 44"/>
            <p:cNvSpPr txBox="1">
              <a:spLocks noChangeArrowheads="1"/>
            </p:cNvSpPr>
            <p:nvPr/>
          </p:nvSpPr>
          <p:spPr bwMode="auto">
            <a:xfrm>
              <a:off x="6948264" y="2104313"/>
              <a:ext cx="1355247" cy="36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404040"/>
                  </a:solidFill>
                  <a:latin typeface="微软雅黑" panose="020B0503020204020204" pitchFamily="34" charset="-122"/>
                  <a:ea typeface="微软雅黑" panose="020B0503020204020204" pitchFamily="34" charset="-122"/>
                </a:rPr>
                <a:t>明年计划</a:t>
              </a:r>
            </a:p>
          </p:txBody>
        </p:sp>
        <p:sp>
          <p:nvSpPr>
            <p:cNvPr id="18468" name="Text Box 45"/>
            <p:cNvSpPr txBox="1">
              <a:spLocks noChangeArrowheads="1"/>
            </p:cNvSpPr>
            <p:nvPr/>
          </p:nvSpPr>
          <p:spPr bwMode="auto">
            <a:xfrm>
              <a:off x="7078155" y="2369892"/>
              <a:ext cx="1095464" cy="21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a:solidFill>
                    <a:srgbClr val="404040"/>
                  </a:solidFill>
                  <a:latin typeface="微软雅黑" panose="020B0503020204020204" pitchFamily="34" charset="-122"/>
                  <a:ea typeface="微软雅黑" panose="020B0503020204020204" pitchFamily="34" charset="-122"/>
                </a:rPr>
                <a:t>Work content</a:t>
              </a:r>
              <a:endParaRPr lang="zh-CN" altLang="en-US" sz="1200">
                <a:solidFill>
                  <a:srgbClr val="404040"/>
                </a:solidFill>
                <a:latin typeface="微软雅黑" panose="020B0503020204020204" pitchFamily="34" charset="-122"/>
                <a:ea typeface="微软雅黑" panose="020B0503020204020204" pitchFamily="34" charset="-122"/>
              </a:endParaRPr>
            </a:p>
          </p:txBody>
        </p:sp>
      </p:grpSp>
      <p:grpSp>
        <p:nvGrpSpPr>
          <p:cNvPr id="6" name="组合 5"/>
          <p:cNvGrpSpPr>
            <a:grpSpLocks/>
          </p:cNvGrpSpPr>
          <p:nvPr/>
        </p:nvGrpSpPr>
        <p:grpSpPr bwMode="auto">
          <a:xfrm>
            <a:off x="3335338" y="2181225"/>
            <a:ext cx="1382712" cy="1381125"/>
            <a:chOff x="2501743" y="1635646"/>
            <a:chExt cx="1036261" cy="1036518"/>
          </a:xfrm>
        </p:grpSpPr>
        <p:sp>
          <p:nvSpPr>
            <p:cNvPr id="29" name="Oval 53"/>
            <p:cNvSpPr>
              <a:spLocks noChangeArrowheads="1"/>
            </p:cNvSpPr>
            <p:nvPr/>
          </p:nvSpPr>
          <p:spPr bwMode="auto">
            <a:xfrm>
              <a:off x="2501743" y="1635646"/>
              <a:ext cx="1036261" cy="1036518"/>
            </a:xfrm>
            <a:prstGeom prst="ellipse">
              <a:avLst/>
            </a:prstGeom>
            <a:solidFill>
              <a:schemeClr val="accent2"/>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sz="2400" noProof="1">
                <a:latin typeface="微软雅黑" panose="020B0503020204020204" pitchFamily="34" charset="-122"/>
                <a:ea typeface="微软雅黑" panose="020B0503020204020204" pitchFamily="34" charset="-122"/>
              </a:endParaRPr>
            </a:p>
          </p:txBody>
        </p:sp>
        <p:sp>
          <p:nvSpPr>
            <p:cNvPr id="44" name="Text Box 59"/>
            <p:cNvSpPr txBox="1">
              <a:spLocks noChangeArrowheads="1"/>
            </p:cNvSpPr>
            <p:nvPr/>
          </p:nvSpPr>
          <p:spPr bwMode="auto">
            <a:xfrm>
              <a:off x="2639753" y="1835801"/>
              <a:ext cx="782847" cy="688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fontAlgn="auto" hangingPunct="1">
                <a:buFont typeface="Arial" panose="020B0604020202020204" pitchFamily="34" charset="0"/>
                <a:buNone/>
                <a:defRPr/>
              </a:pPr>
              <a:r>
                <a:rPr lang="en-US" altLang="zh-CN" sz="5065" b="1" noProof="1">
                  <a:solidFill>
                    <a:schemeClr val="bg1"/>
                  </a:solidFill>
                  <a:latin typeface="微软雅黑" panose="020B0503020204020204" pitchFamily="34" charset="-122"/>
                  <a:ea typeface="微软雅黑" panose="020B0503020204020204" pitchFamily="34" charset="-122"/>
                </a:rPr>
                <a:t>02</a:t>
              </a:r>
            </a:p>
          </p:txBody>
        </p:sp>
      </p:grpSp>
      <p:grpSp>
        <p:nvGrpSpPr>
          <p:cNvPr id="8" name="组合 7"/>
          <p:cNvGrpSpPr>
            <a:grpSpLocks/>
          </p:cNvGrpSpPr>
          <p:nvPr/>
        </p:nvGrpSpPr>
        <p:grpSpPr bwMode="auto">
          <a:xfrm>
            <a:off x="5561013" y="3917950"/>
            <a:ext cx="1381125" cy="1382713"/>
            <a:chOff x="4170801" y="2938997"/>
            <a:chExt cx="1036261" cy="1036518"/>
          </a:xfrm>
        </p:grpSpPr>
        <p:sp>
          <p:nvSpPr>
            <p:cNvPr id="30" name="Oval 53"/>
            <p:cNvSpPr>
              <a:spLocks noChangeArrowheads="1"/>
            </p:cNvSpPr>
            <p:nvPr/>
          </p:nvSpPr>
          <p:spPr bwMode="auto">
            <a:xfrm>
              <a:off x="4170801" y="2938997"/>
              <a:ext cx="1036261" cy="1036518"/>
            </a:xfrm>
            <a:prstGeom prst="ellipse">
              <a:avLst/>
            </a:prstGeom>
            <a:solidFill>
              <a:schemeClr val="accent3"/>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sz="2400" noProof="1">
                <a:latin typeface="微软雅黑" panose="020B0503020204020204" pitchFamily="34" charset="-122"/>
                <a:ea typeface="微软雅黑" panose="020B0503020204020204" pitchFamily="34" charset="-122"/>
              </a:endParaRPr>
            </a:p>
          </p:txBody>
        </p:sp>
        <p:sp>
          <p:nvSpPr>
            <p:cNvPr id="45" name="Text Box 60"/>
            <p:cNvSpPr txBox="1">
              <a:spLocks noChangeArrowheads="1"/>
            </p:cNvSpPr>
            <p:nvPr/>
          </p:nvSpPr>
          <p:spPr bwMode="auto">
            <a:xfrm>
              <a:off x="4292294" y="3105601"/>
              <a:ext cx="782555" cy="689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fontAlgn="auto" hangingPunct="1">
                <a:buFont typeface="Arial" panose="020B0604020202020204" pitchFamily="34" charset="0"/>
                <a:buNone/>
                <a:defRPr/>
              </a:pPr>
              <a:r>
                <a:rPr lang="en-US" altLang="zh-CN" sz="5065" b="1" noProof="1">
                  <a:solidFill>
                    <a:schemeClr val="bg1"/>
                  </a:solidFill>
                  <a:latin typeface="微软雅黑" panose="020B0503020204020204" pitchFamily="34" charset="-122"/>
                  <a:ea typeface="微软雅黑" panose="020B0503020204020204" pitchFamily="34" charset="-122"/>
                </a:rPr>
                <a:t>03</a:t>
              </a:r>
            </a:p>
          </p:txBody>
        </p:sp>
      </p:grpSp>
      <p:grpSp>
        <p:nvGrpSpPr>
          <p:cNvPr id="9" name="组合 8"/>
          <p:cNvGrpSpPr>
            <a:grpSpLocks/>
          </p:cNvGrpSpPr>
          <p:nvPr/>
        </p:nvGrpSpPr>
        <p:grpSpPr bwMode="auto">
          <a:xfrm>
            <a:off x="7439025" y="2181225"/>
            <a:ext cx="1381125" cy="1381125"/>
            <a:chOff x="5578926" y="1635646"/>
            <a:chExt cx="1036261" cy="1036518"/>
          </a:xfrm>
        </p:grpSpPr>
        <p:sp>
          <p:nvSpPr>
            <p:cNvPr id="31" name="Oval 53"/>
            <p:cNvSpPr>
              <a:spLocks noChangeArrowheads="1"/>
            </p:cNvSpPr>
            <p:nvPr/>
          </p:nvSpPr>
          <p:spPr bwMode="auto">
            <a:xfrm>
              <a:off x="5578926" y="1635646"/>
              <a:ext cx="1036261" cy="1036518"/>
            </a:xfrm>
            <a:prstGeom prst="ellipse">
              <a:avLst/>
            </a:prstGeom>
            <a:solidFill>
              <a:schemeClr val="accent4"/>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sz="2400" noProof="1">
                <a:latin typeface="微软雅黑" panose="020B0503020204020204" pitchFamily="34" charset="-122"/>
                <a:ea typeface="微软雅黑" panose="020B0503020204020204" pitchFamily="34" charset="-122"/>
              </a:endParaRPr>
            </a:p>
          </p:txBody>
        </p:sp>
        <p:sp>
          <p:nvSpPr>
            <p:cNvPr id="46" name="Text Box 61"/>
            <p:cNvSpPr txBox="1">
              <a:spLocks noChangeArrowheads="1"/>
            </p:cNvSpPr>
            <p:nvPr/>
          </p:nvSpPr>
          <p:spPr bwMode="auto">
            <a:xfrm>
              <a:off x="5720668" y="1835801"/>
              <a:ext cx="783747" cy="688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fontAlgn="auto" hangingPunct="1">
                <a:buFont typeface="Arial" panose="020B0604020202020204" pitchFamily="34" charset="0"/>
                <a:buNone/>
                <a:defRPr/>
              </a:pPr>
              <a:r>
                <a:rPr lang="en-US" altLang="zh-CN" sz="5065" b="1" noProof="1">
                  <a:solidFill>
                    <a:schemeClr val="bg1"/>
                  </a:solidFill>
                  <a:latin typeface="微软雅黑" panose="020B0503020204020204" pitchFamily="34" charset="-122"/>
                  <a:ea typeface="微软雅黑" panose="020B0503020204020204" pitchFamily="34" charset="-122"/>
                </a:rPr>
                <a:t>04</a:t>
              </a:r>
            </a:p>
          </p:txBody>
        </p:sp>
      </p:grpSp>
      <p:grpSp>
        <p:nvGrpSpPr>
          <p:cNvPr id="10" name="组合 9"/>
          <p:cNvGrpSpPr>
            <a:grpSpLocks/>
          </p:cNvGrpSpPr>
          <p:nvPr/>
        </p:nvGrpSpPr>
        <p:grpSpPr bwMode="auto">
          <a:xfrm>
            <a:off x="9453563" y="3857625"/>
            <a:ext cx="1382712" cy="1381125"/>
            <a:chOff x="7090504" y="2893023"/>
            <a:chExt cx="1036261" cy="1036518"/>
          </a:xfrm>
        </p:grpSpPr>
        <p:sp>
          <p:nvSpPr>
            <p:cNvPr id="32" name="Oval 53"/>
            <p:cNvSpPr>
              <a:spLocks noChangeArrowheads="1"/>
            </p:cNvSpPr>
            <p:nvPr/>
          </p:nvSpPr>
          <p:spPr bwMode="auto">
            <a:xfrm>
              <a:off x="7090504" y="2893023"/>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sz="2400" noProof="1">
                <a:latin typeface="微软雅黑" panose="020B0503020204020204" pitchFamily="34" charset="-122"/>
                <a:ea typeface="微软雅黑" panose="020B0503020204020204" pitchFamily="34" charset="-122"/>
              </a:endParaRPr>
            </a:p>
          </p:txBody>
        </p:sp>
        <p:sp>
          <p:nvSpPr>
            <p:cNvPr id="47" name="Text Box 62"/>
            <p:cNvSpPr txBox="1">
              <a:spLocks noChangeArrowheads="1"/>
            </p:cNvSpPr>
            <p:nvPr/>
          </p:nvSpPr>
          <p:spPr bwMode="auto">
            <a:xfrm>
              <a:off x="7226134" y="3106284"/>
              <a:ext cx="782847" cy="688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fontAlgn="auto" hangingPunct="1">
                <a:buFont typeface="Arial" panose="020B0604020202020204" pitchFamily="34" charset="0"/>
                <a:buNone/>
                <a:defRPr/>
              </a:pPr>
              <a:r>
                <a:rPr lang="en-US" altLang="zh-CN" sz="5065" b="1" noProof="1">
                  <a:solidFill>
                    <a:schemeClr val="bg1"/>
                  </a:solidFill>
                  <a:latin typeface="微软雅黑" panose="020B0503020204020204" pitchFamily="34" charset="-122"/>
                  <a:ea typeface="微软雅黑" panose="020B0503020204020204" pitchFamily="34" charset="-122"/>
                </a:rPr>
                <a:t>05</a:t>
              </a:r>
            </a:p>
          </p:txBody>
        </p:sp>
      </p:grpSp>
      <p:grpSp>
        <p:nvGrpSpPr>
          <p:cNvPr id="5" name="组合 4"/>
          <p:cNvGrpSpPr>
            <a:grpSpLocks/>
          </p:cNvGrpSpPr>
          <p:nvPr/>
        </p:nvGrpSpPr>
        <p:grpSpPr bwMode="auto">
          <a:xfrm>
            <a:off x="1389063" y="3849688"/>
            <a:ext cx="1381125" cy="1382712"/>
            <a:chOff x="1041891" y="2887277"/>
            <a:chExt cx="1036261" cy="1036518"/>
          </a:xfrm>
        </p:grpSpPr>
        <p:sp>
          <p:nvSpPr>
            <p:cNvPr id="33"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sz="2400" noProof="1">
                <a:latin typeface="微软雅黑" panose="020B0503020204020204" pitchFamily="34" charset="-122"/>
                <a:ea typeface="微软雅黑" panose="020B0503020204020204" pitchFamily="34" charset="-122"/>
              </a:endParaRPr>
            </a:p>
          </p:txBody>
        </p:sp>
        <p:sp>
          <p:nvSpPr>
            <p:cNvPr id="48" name="Text Box 58"/>
            <p:cNvSpPr txBox="1">
              <a:spLocks noChangeArrowheads="1"/>
            </p:cNvSpPr>
            <p:nvPr/>
          </p:nvSpPr>
          <p:spPr bwMode="auto">
            <a:xfrm>
              <a:off x="1177677" y="3106243"/>
              <a:ext cx="782555" cy="687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fontAlgn="auto" hangingPunct="1">
                <a:buFont typeface="Arial" panose="020B0604020202020204" pitchFamily="34" charset="0"/>
                <a:buNone/>
                <a:defRPr/>
              </a:pPr>
              <a:r>
                <a:rPr lang="en-US" altLang="zh-CN" sz="5065" b="1" noProof="1">
                  <a:solidFill>
                    <a:schemeClr val="bg1"/>
                  </a:solidFill>
                  <a:latin typeface="微软雅黑" panose="020B0503020204020204" pitchFamily="34" charset="-122"/>
                  <a:ea typeface="微软雅黑" panose="020B0503020204020204" pitchFamily="34" charset="-122"/>
                </a:rPr>
                <a:t>01</a:t>
              </a:r>
            </a:p>
          </p:txBody>
        </p:sp>
      </p:gr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2500"/>
                                        <p:tgtEl>
                                          <p:spTgt spid="28"/>
                                        </p:tgtEl>
                                      </p:cBhvr>
                                    </p:animEffect>
                                  </p:childTnLst>
                                </p:cTn>
                              </p:par>
                              <p:par>
                                <p:cTn id="12" presetID="53" presetClass="entr" presetSubtype="16"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nodeType="with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100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nodeType="withEffect">
                                  <p:stCondLst>
                                    <p:cond delay="150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nodeType="withEffect">
                                  <p:stCondLst>
                                    <p:cond delay="200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par>
                          <p:cTn id="37" fill="hold" nodeType="afterGroup">
                            <p:stCondLst>
                              <p:cond delay="3000"/>
                            </p:stCondLst>
                            <p:childTnLst>
                              <p:par>
                                <p:cTn id="38" presetID="42"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30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60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90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120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496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2389188"/>
            <a:ext cx="12192000" cy="1292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sp>
        <p:nvSpPr>
          <p:cNvPr id="40" name="文本框 17"/>
          <p:cNvSpPr txBox="1"/>
          <p:nvPr/>
        </p:nvSpPr>
        <p:spPr>
          <a:xfrm>
            <a:off x="4449763" y="2686050"/>
            <a:ext cx="4319587" cy="788988"/>
          </a:xfrm>
          <a:prstGeom prst="rect">
            <a:avLst/>
          </a:prstGeom>
          <a:noFill/>
        </p:spPr>
        <p:txBody>
          <a:bodyPr>
            <a:spAutoFit/>
          </a:bodyPr>
          <a:lstStyle/>
          <a:p>
            <a:pPr eaLnBrk="1" fontAlgn="auto" hangingPunct="1">
              <a:buFont typeface="Arial" panose="020B0604020202020204" pitchFamily="34" charset="0"/>
              <a:buNone/>
              <a:defRPr/>
            </a:pPr>
            <a:r>
              <a:rPr lang="zh-CN" altLang="en-US" sz="4265" b="1" noProof="1">
                <a:solidFill>
                  <a:schemeClr val="bg1"/>
                </a:solidFill>
                <a:latin typeface="微软雅黑" panose="020B0503020204020204" pitchFamily="34" charset="-122"/>
                <a:ea typeface="微软雅黑" panose="020B0503020204020204" pitchFamily="34" charset="-122"/>
              </a:rPr>
              <a:t>年度工作概述</a:t>
            </a:r>
            <a:endParaRPr lang="en-US" altLang="zh-CN" sz="4265" b="1" noProof="1">
              <a:solidFill>
                <a:schemeClr val="bg1"/>
              </a:solidFill>
              <a:latin typeface="微软雅黑" panose="020B0503020204020204" pitchFamily="34" charset="-122"/>
              <a:ea typeface="微软雅黑" panose="020B0503020204020204" pitchFamily="34" charset="-122"/>
            </a:endParaRPr>
          </a:p>
        </p:txBody>
      </p:sp>
      <p:sp>
        <p:nvSpPr>
          <p:cNvPr id="41" name="文本框 19"/>
          <p:cNvSpPr txBox="1">
            <a:spLocks noChangeArrowheads="1"/>
          </p:cNvSpPr>
          <p:nvPr/>
        </p:nvSpPr>
        <p:spPr bwMode="auto">
          <a:xfrm>
            <a:off x="4449763" y="3910013"/>
            <a:ext cx="56769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1600">
                <a:solidFill>
                  <a:srgbClr val="404040"/>
                </a:solidFill>
                <a:latin typeface="微软雅黑" panose="020B0503020204020204" pitchFamily="34" charset="-122"/>
                <a:ea typeface="微软雅黑" panose="020B0503020204020204" pitchFamily="34" charset="-122"/>
              </a:rPr>
              <a:t>详细内容</a:t>
            </a:r>
            <a:r>
              <a:rPr lang="en-US" altLang="zh-CN" sz="1600">
                <a:solidFill>
                  <a:srgbClr val="404040"/>
                </a:solidFill>
                <a:latin typeface="微软雅黑" panose="020B0503020204020204" pitchFamily="34" charset="-122"/>
                <a:ea typeface="微软雅黑" panose="020B0503020204020204" pitchFamily="34" charset="-122"/>
              </a:rPr>
              <a:t>……</a:t>
            </a:r>
            <a:r>
              <a:rPr lang="zh-CN" altLang="en-US" sz="1600">
                <a:solidFill>
                  <a:srgbClr val="404040"/>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点击输入本栏的具体文字，简明扼要的说明分项内容，此为概念图解，请根据您的具体内容酌情修改。点击输入本栏的具体文字，简明扼要的说明分项内容，请根据您的具体内容酌情修改。</a:t>
            </a:r>
            <a:endParaRPr lang="en-US" altLang="zh-CN" sz="1600">
              <a:solidFill>
                <a:srgbClr val="404040"/>
              </a:solidFill>
              <a:latin typeface="微软雅黑" panose="020B0503020204020204" pitchFamily="34" charset="-122"/>
              <a:ea typeface="微软雅黑" panose="020B0503020204020204" pitchFamily="34" charset="-122"/>
            </a:endParaRPr>
          </a:p>
        </p:txBody>
      </p:sp>
      <p:grpSp>
        <p:nvGrpSpPr>
          <p:cNvPr id="76" name="组合 75"/>
          <p:cNvGrpSpPr>
            <a:grpSpLocks/>
          </p:cNvGrpSpPr>
          <p:nvPr/>
        </p:nvGrpSpPr>
        <p:grpSpPr bwMode="auto">
          <a:xfrm>
            <a:off x="4656138" y="1531938"/>
            <a:ext cx="552450" cy="552450"/>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Calibri" panose="020F0502020204030204"/>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grpSp>
      </p:grpSp>
      <p:grpSp>
        <p:nvGrpSpPr>
          <p:cNvPr id="77" name="组合 76"/>
          <p:cNvGrpSpPr>
            <a:grpSpLocks/>
          </p:cNvGrpSpPr>
          <p:nvPr/>
        </p:nvGrpSpPr>
        <p:grpSpPr bwMode="auto">
          <a:xfrm>
            <a:off x="5400675" y="1531938"/>
            <a:ext cx="552450" cy="552450"/>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Calibri" panose="020F0502020204030204"/>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9"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0"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1"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2"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grpSp>
      </p:grpSp>
      <p:grpSp>
        <p:nvGrpSpPr>
          <p:cNvPr id="79" name="组合 78"/>
          <p:cNvGrpSpPr>
            <a:grpSpLocks/>
          </p:cNvGrpSpPr>
          <p:nvPr/>
        </p:nvGrpSpPr>
        <p:grpSpPr bwMode="auto">
          <a:xfrm>
            <a:off x="6838950" y="1531938"/>
            <a:ext cx="554038" cy="552450"/>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Calibri" panose="020F0502020204030204"/>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grpSp>
      </p:grpSp>
      <p:grpSp>
        <p:nvGrpSpPr>
          <p:cNvPr id="78" name="组合 77"/>
          <p:cNvGrpSpPr>
            <a:grpSpLocks/>
          </p:cNvGrpSpPr>
          <p:nvPr/>
        </p:nvGrpSpPr>
        <p:grpSpPr bwMode="auto">
          <a:xfrm>
            <a:off x="6099175" y="1531938"/>
            <a:ext cx="552450" cy="552450"/>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bg1"/>
                </a:solidFill>
                <a:latin typeface="Calibri" panose="020F0502020204030204"/>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grpSp>
      </p:grpSp>
      <p:grpSp>
        <p:nvGrpSpPr>
          <p:cNvPr id="83" name="组合 82"/>
          <p:cNvGrpSpPr>
            <a:grpSpLocks/>
          </p:cNvGrpSpPr>
          <p:nvPr/>
        </p:nvGrpSpPr>
        <p:grpSpPr bwMode="auto">
          <a:xfrm>
            <a:off x="1822450" y="1985963"/>
            <a:ext cx="2114550" cy="2114550"/>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sz="5865" noProof="1">
                <a:latin typeface="微软雅黑" panose="020B0503020204020204" pitchFamily="34" charset="-122"/>
                <a:ea typeface="微软雅黑" panose="020B0503020204020204" pitchFamily="34" charset="-122"/>
              </a:endParaRPr>
            </a:p>
          </p:txBody>
        </p:sp>
        <p:sp>
          <p:nvSpPr>
            <p:cNvPr id="20493" name="Text Box 58"/>
            <p:cNvSpPr txBox="1">
              <a:spLocks noChangeArrowheads="1"/>
            </p:cNvSpPr>
            <p:nvPr/>
          </p:nvSpPr>
          <p:spPr bwMode="auto">
            <a:xfrm>
              <a:off x="1159958" y="3077737"/>
              <a:ext cx="782803" cy="70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8800">
                  <a:solidFill>
                    <a:schemeClr val="bg1"/>
                  </a:solidFill>
                  <a:latin typeface="Impact" panose="020B0806030902050204" pitchFamily="34" charset="0"/>
                  <a:ea typeface="微软雅黑" panose="020B0503020204020204" pitchFamily="34" charset="-122"/>
                </a:rPr>
                <a:t>01</a:t>
              </a:r>
            </a:p>
          </p:txBody>
        </p:sp>
      </p:gr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nodeType="afterGroup">
                            <p:stCondLst>
                              <p:cond delay="115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nodeType="afterGroup">
                            <p:stCondLst>
                              <p:cond delay="255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nodeType="afterGroup">
                            <p:stCondLst>
                              <p:cond delay="305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41"/>
                                        </p:tgtEl>
                                        <p:attrNameLst>
                                          <p:attrName>style.visibility</p:attrName>
                                        </p:attrNameLst>
                                      </p:cBhvr>
                                      <p:to>
                                        <p:strVal val="visible"/>
                                      </p:to>
                                    </p:set>
                                    <p:animEffect transition="in" filter="wipe(righ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0"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2530" name="图片 1" descr="111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38" y="1660525"/>
            <a:ext cx="3725862"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5" name="TextBox 54"/>
          <p:cNvSpPr txBox="1"/>
          <p:nvPr/>
        </p:nvSpPr>
        <p:spPr>
          <a:xfrm>
            <a:off x="4778375" y="3141663"/>
            <a:ext cx="6789738" cy="3359150"/>
          </a:xfrm>
          <a:prstGeom prst="rect">
            <a:avLst/>
          </a:prstGeom>
          <a:noFill/>
        </p:spPr>
        <p:txBody>
          <a:bodyPr lIns="0" tIns="0" rIns="0" bIns="0">
            <a:spAutoFit/>
          </a:bodyPr>
          <a:lstStyle/>
          <a:p>
            <a:pPr algn="just" eaLnBrk="1" fontAlgn="auto" hangingPunct="1">
              <a:lnSpc>
                <a:spcPct val="150000"/>
              </a:lnSpc>
              <a:buFont typeface="Arial" panose="020B0604020202020204" pitchFamily="34" charset="0"/>
              <a:buNone/>
              <a:defRPr/>
            </a:pPr>
            <a:r>
              <a:rPr lang="zh-CN" altLang="en-US" sz="1465" noProof="1">
                <a:solidFill>
                  <a:schemeClr val="tx1">
                    <a:lumMod val="75000"/>
                    <a:lumOff val="25000"/>
                  </a:schemeClr>
                </a:solidFill>
                <a:latin typeface="+mj-ea"/>
                <a:ea typeface="+mj-ea"/>
              </a:rPr>
              <a:t>       团队是指拥有共同目标，并且具有不同能力的一小群人有意识的协调行为或力的系统，这群人就如同人的五官一样，共同协作维持一个人的生存，缺一不可。</a:t>
            </a:r>
            <a:endParaRPr lang="en-US" altLang="zh-CN" sz="1465" noProof="1">
              <a:solidFill>
                <a:schemeClr val="tx1">
                  <a:lumMod val="75000"/>
                  <a:lumOff val="25000"/>
                </a:schemeClr>
              </a:solidFill>
              <a:latin typeface="+mj-ea"/>
              <a:ea typeface="+mj-ea"/>
            </a:endParaRPr>
          </a:p>
          <a:p>
            <a:pPr algn="just" eaLnBrk="1" fontAlgn="auto" hangingPunct="1">
              <a:lnSpc>
                <a:spcPct val="150000"/>
              </a:lnSpc>
              <a:buFont typeface="Arial" panose="020B0604020202020204" pitchFamily="34" charset="0"/>
              <a:buNone/>
              <a:defRPr/>
            </a:pPr>
            <a:r>
              <a:rPr lang="zh-CN" altLang="en-US" sz="1465" b="1" noProof="1">
                <a:solidFill>
                  <a:schemeClr val="tx1">
                    <a:lumMod val="75000"/>
                    <a:lumOff val="25000"/>
                  </a:schemeClr>
                </a:solidFill>
                <a:latin typeface="+mj-ea"/>
                <a:ea typeface="+mj-ea"/>
              </a:rPr>
              <a:t>       我们是一支专业的团队。</a:t>
            </a:r>
            <a:r>
              <a:rPr lang="zh-CN" altLang="en-US" sz="1465" noProof="1">
                <a:solidFill>
                  <a:schemeClr val="tx1">
                    <a:lumMod val="75000"/>
                    <a:lumOff val="25000"/>
                  </a:schemeClr>
                </a:solidFill>
                <a:latin typeface="+mj-ea"/>
                <a:ea typeface="+mj-ea"/>
              </a:rPr>
              <a:t>我们的成员拥有多年的信息安全专业技术背景，来自国内知名安全公司的一线骨干。</a:t>
            </a:r>
            <a:endParaRPr lang="en-US" altLang="zh-CN" sz="1465" noProof="1">
              <a:solidFill>
                <a:schemeClr val="tx1">
                  <a:lumMod val="75000"/>
                  <a:lumOff val="25000"/>
                </a:schemeClr>
              </a:solidFill>
              <a:latin typeface="+mj-ea"/>
              <a:ea typeface="+mj-ea"/>
            </a:endParaRPr>
          </a:p>
          <a:p>
            <a:pPr algn="just" eaLnBrk="1" fontAlgn="auto" hangingPunct="1">
              <a:lnSpc>
                <a:spcPct val="150000"/>
              </a:lnSpc>
              <a:buFont typeface="Arial" panose="020B0604020202020204" pitchFamily="34" charset="0"/>
              <a:buNone/>
              <a:defRPr/>
            </a:pPr>
            <a:r>
              <a:rPr lang="zh-CN" altLang="en-US" sz="1465" noProof="1">
                <a:solidFill>
                  <a:schemeClr val="tx1">
                    <a:lumMod val="75000"/>
                    <a:lumOff val="25000"/>
                  </a:schemeClr>
                </a:solidFill>
                <a:latin typeface="+mj-ea"/>
                <a:ea typeface="+mj-ea"/>
              </a:rPr>
              <a:t>       </a:t>
            </a:r>
            <a:r>
              <a:rPr lang="zh-CN" altLang="en-US" sz="1465" b="1" noProof="1">
                <a:solidFill>
                  <a:schemeClr val="tx1">
                    <a:lumMod val="75000"/>
                    <a:lumOff val="25000"/>
                  </a:schemeClr>
                </a:solidFill>
                <a:latin typeface="+mj-ea"/>
                <a:ea typeface="+mj-ea"/>
              </a:rPr>
              <a:t>我们是一支年轻的团队</a:t>
            </a:r>
            <a:r>
              <a:rPr lang="zh-CN" altLang="en-US" sz="1465" noProof="1">
                <a:solidFill>
                  <a:schemeClr val="tx1">
                    <a:lumMod val="75000"/>
                    <a:lumOff val="25000"/>
                  </a:schemeClr>
                </a:solidFill>
                <a:latin typeface="+mj-ea"/>
                <a:ea typeface="+mj-ea"/>
              </a:rPr>
              <a:t>。我们的平均年龄仅有</a:t>
            </a:r>
            <a:r>
              <a:rPr lang="en-US" altLang="zh-CN" sz="1465" noProof="1">
                <a:solidFill>
                  <a:schemeClr val="tx1">
                    <a:lumMod val="75000"/>
                    <a:lumOff val="25000"/>
                  </a:schemeClr>
                </a:solidFill>
                <a:latin typeface="+mj-ea"/>
                <a:ea typeface="+mj-ea"/>
              </a:rPr>
              <a:t>26</a:t>
            </a:r>
            <a:r>
              <a:rPr lang="zh-CN" altLang="en-US" sz="1465" noProof="1">
                <a:solidFill>
                  <a:schemeClr val="tx1">
                    <a:lumMod val="75000"/>
                    <a:lumOff val="25000"/>
                  </a:schemeClr>
                </a:solidFill>
                <a:latin typeface="+mj-ea"/>
                <a:ea typeface="+mj-ea"/>
              </a:rPr>
              <a:t>岁，充满了朝气和创新精神。</a:t>
            </a:r>
            <a:endParaRPr lang="en-US" altLang="zh-CN" sz="1465" noProof="1">
              <a:solidFill>
                <a:schemeClr val="tx1">
                  <a:lumMod val="75000"/>
                  <a:lumOff val="25000"/>
                </a:schemeClr>
              </a:solidFill>
              <a:latin typeface="+mj-ea"/>
              <a:ea typeface="+mj-ea"/>
            </a:endParaRPr>
          </a:p>
          <a:p>
            <a:pPr algn="just" eaLnBrk="1" fontAlgn="auto" hangingPunct="1">
              <a:lnSpc>
                <a:spcPct val="150000"/>
              </a:lnSpc>
              <a:buFont typeface="Arial" panose="020B0604020202020204" pitchFamily="34" charset="0"/>
              <a:buNone/>
              <a:defRPr/>
            </a:pPr>
            <a:r>
              <a:rPr lang="zh-CN" altLang="en-US" sz="1465" noProof="1">
                <a:solidFill>
                  <a:schemeClr val="tx1">
                    <a:lumMod val="75000"/>
                    <a:lumOff val="25000"/>
                  </a:schemeClr>
                </a:solidFill>
                <a:latin typeface="+mj-ea"/>
                <a:ea typeface="+mj-ea"/>
              </a:rPr>
              <a:t>       </a:t>
            </a:r>
            <a:r>
              <a:rPr lang="zh-CN" altLang="en-US" sz="1465" b="1" noProof="1">
                <a:solidFill>
                  <a:schemeClr val="tx1">
                    <a:lumMod val="75000"/>
                    <a:lumOff val="25000"/>
                  </a:schemeClr>
                </a:solidFill>
                <a:latin typeface="+mj-ea"/>
                <a:ea typeface="+mj-ea"/>
              </a:rPr>
              <a:t>我们是一支专注的团队</a:t>
            </a:r>
            <a:r>
              <a:rPr lang="zh-CN" altLang="en-US" sz="1465" noProof="1">
                <a:solidFill>
                  <a:schemeClr val="tx1">
                    <a:lumMod val="75000"/>
                    <a:lumOff val="25000"/>
                  </a:schemeClr>
                </a:solidFill>
                <a:latin typeface="+mj-ea"/>
                <a:ea typeface="+mj-ea"/>
              </a:rPr>
              <a:t>。我们坚信，安全的品牌源自客户的信任。只有专注，才能做好安全。</a:t>
            </a:r>
            <a:endParaRPr lang="en-US" altLang="zh-CN" sz="1465" noProof="1">
              <a:solidFill>
                <a:schemeClr val="tx1">
                  <a:lumMod val="75000"/>
                  <a:lumOff val="25000"/>
                </a:schemeClr>
              </a:solidFill>
              <a:latin typeface="+mj-ea"/>
              <a:ea typeface="+mj-ea"/>
            </a:endParaRPr>
          </a:p>
          <a:p>
            <a:pPr algn="just" eaLnBrk="1" fontAlgn="auto" hangingPunct="1">
              <a:lnSpc>
                <a:spcPct val="150000"/>
              </a:lnSpc>
              <a:buFont typeface="Arial" panose="020B0604020202020204" pitchFamily="34" charset="0"/>
              <a:buNone/>
              <a:defRPr/>
            </a:pPr>
            <a:r>
              <a:rPr lang="zh-CN" altLang="en-US" sz="1465" noProof="1">
                <a:solidFill>
                  <a:schemeClr val="tx1">
                    <a:lumMod val="75000"/>
                    <a:lumOff val="25000"/>
                  </a:schemeClr>
                </a:solidFill>
                <a:latin typeface="+mj-ea"/>
                <a:ea typeface="+mj-ea"/>
              </a:rPr>
              <a:t>       </a:t>
            </a:r>
            <a:r>
              <a:rPr lang="zh-CN" altLang="en-US" sz="1465" b="1" noProof="1">
                <a:solidFill>
                  <a:schemeClr val="tx1">
                    <a:lumMod val="75000"/>
                    <a:lumOff val="25000"/>
                  </a:schemeClr>
                </a:solidFill>
                <a:latin typeface="+mj-ea"/>
                <a:ea typeface="+mj-ea"/>
              </a:rPr>
              <a:t>我们是一支有梦想的团队</a:t>
            </a:r>
            <a:r>
              <a:rPr lang="zh-CN" altLang="en-US" sz="1465" noProof="1">
                <a:solidFill>
                  <a:schemeClr val="tx1">
                    <a:lumMod val="75000"/>
                    <a:lumOff val="25000"/>
                  </a:schemeClr>
                </a:solidFill>
                <a:latin typeface="+mj-ea"/>
                <a:ea typeface="+mj-ea"/>
              </a:rPr>
              <a:t>。我们来自五湖四海，因为一个共同的梦想：做一家真正优秀的信息安全企业，为客户提供最可靠的互联网安全防护。</a:t>
            </a:r>
          </a:p>
        </p:txBody>
      </p:sp>
      <p:sp>
        <p:nvSpPr>
          <p:cNvPr id="6" name="斜纹 5"/>
          <p:cNvSpPr/>
          <p:nvPr/>
        </p:nvSpPr>
        <p:spPr>
          <a:xfrm>
            <a:off x="682625" y="1466850"/>
            <a:ext cx="479425" cy="481013"/>
          </a:xfrm>
          <a:prstGeom prst="diagStrip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solidFill>
              <a:latin typeface="+mj-ea"/>
              <a:ea typeface="+mj-ea"/>
            </a:endParaRPr>
          </a:p>
        </p:txBody>
      </p:sp>
      <p:sp>
        <p:nvSpPr>
          <p:cNvPr id="7" name="斜纹 6"/>
          <p:cNvSpPr/>
          <p:nvPr/>
        </p:nvSpPr>
        <p:spPr>
          <a:xfrm rot="10800000">
            <a:off x="4006850" y="5684838"/>
            <a:ext cx="479425" cy="479425"/>
          </a:xfrm>
          <a:prstGeom prst="diagStrip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solidFill>
              <a:latin typeface="+mj-ea"/>
              <a:ea typeface="+mj-ea"/>
            </a:endParaRPr>
          </a:p>
        </p:txBody>
      </p:sp>
      <p:grpSp>
        <p:nvGrpSpPr>
          <p:cNvPr id="8" name="组合 7"/>
          <p:cNvGrpSpPr>
            <a:grpSpLocks/>
          </p:cNvGrpSpPr>
          <p:nvPr/>
        </p:nvGrpSpPr>
        <p:grpSpPr bwMode="auto">
          <a:xfrm>
            <a:off x="5135563" y="1552575"/>
            <a:ext cx="1563687" cy="1204913"/>
            <a:chOff x="5027106" y="2345385"/>
            <a:chExt cx="1172844" cy="902720"/>
          </a:xfrm>
        </p:grpSpPr>
        <p:grpSp>
          <p:nvGrpSpPr>
            <p:cNvPr id="9" name="组合 8"/>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solidFill>
                  <a:latin typeface="+mj-ea"/>
                  <a:ea typeface="+mj-ea"/>
                </a:endParaRPr>
              </a:p>
            </p:txBody>
          </p:sp>
          <p:sp>
            <p:nvSpPr>
              <p:cNvPr id="12"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sp>
          <p:nvSpPr>
            <p:cNvPr id="10" name="TextBox 33"/>
            <p:cNvSpPr>
              <a:spLocks noChangeArrowheads="1"/>
            </p:cNvSpPr>
            <p:nvPr/>
          </p:nvSpPr>
          <p:spPr bwMode="auto">
            <a:xfrm>
              <a:off x="5141414" y="2640345"/>
              <a:ext cx="678702" cy="335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fontAlgn="auto" hangingPunct="1">
                <a:buFont typeface="Arial" panose="020B0604020202020204" pitchFamily="34" charset="0"/>
                <a:buNone/>
                <a:defRPr/>
              </a:pPr>
              <a:r>
                <a:rPr lang="zh-CN" altLang="en-US" sz="2935" b="1" noProof="1">
                  <a:solidFill>
                    <a:schemeClr val="accent1"/>
                  </a:solidFill>
                  <a:latin typeface="+mj-ea"/>
                  <a:ea typeface="+mj-ea"/>
                </a:rPr>
                <a:t>标题</a:t>
              </a:r>
            </a:p>
          </p:txBody>
        </p:sp>
      </p:grpSp>
      <p:grpSp>
        <p:nvGrpSpPr>
          <p:cNvPr id="13" name="组合 12"/>
          <p:cNvGrpSpPr>
            <a:grpSpLocks/>
          </p:cNvGrpSpPr>
          <p:nvPr/>
        </p:nvGrpSpPr>
        <p:grpSpPr bwMode="auto">
          <a:xfrm>
            <a:off x="6726238" y="1530350"/>
            <a:ext cx="1563687" cy="1203325"/>
            <a:chOff x="5027106" y="2345385"/>
            <a:chExt cx="1172844" cy="902720"/>
          </a:xfrm>
        </p:grpSpPr>
        <p:grpSp>
          <p:nvGrpSpPr>
            <p:cNvPr id="14" name="组合 13"/>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solidFill>
                  <a:latin typeface="+mj-ea"/>
                  <a:ea typeface="+mj-ea"/>
                </a:endParaRPr>
              </a:p>
            </p:txBody>
          </p:sp>
          <p:sp>
            <p:nvSpPr>
              <p:cNvPr id="17"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sp>
          <p:nvSpPr>
            <p:cNvPr id="15" name="TextBox 33"/>
            <p:cNvSpPr>
              <a:spLocks noChangeArrowheads="1"/>
            </p:cNvSpPr>
            <p:nvPr/>
          </p:nvSpPr>
          <p:spPr bwMode="auto">
            <a:xfrm>
              <a:off x="5141414" y="2640734"/>
              <a:ext cx="678702" cy="33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fontAlgn="auto" hangingPunct="1">
                <a:buFont typeface="Arial" panose="020B0604020202020204" pitchFamily="34" charset="0"/>
                <a:buNone/>
                <a:defRPr/>
              </a:pPr>
              <a:r>
                <a:rPr lang="zh-CN" altLang="en-US" sz="2935" b="1" noProof="1">
                  <a:solidFill>
                    <a:schemeClr val="accent1"/>
                  </a:solidFill>
                  <a:latin typeface="+mj-ea"/>
                  <a:ea typeface="+mj-ea"/>
                </a:rPr>
                <a:t>标题</a:t>
              </a:r>
            </a:p>
          </p:txBody>
        </p:sp>
      </p:grpSp>
      <p:grpSp>
        <p:nvGrpSpPr>
          <p:cNvPr id="18" name="组合 17"/>
          <p:cNvGrpSpPr>
            <a:grpSpLocks/>
          </p:cNvGrpSpPr>
          <p:nvPr/>
        </p:nvGrpSpPr>
        <p:grpSpPr bwMode="auto">
          <a:xfrm>
            <a:off x="8281988" y="1570038"/>
            <a:ext cx="1563687" cy="1203325"/>
            <a:chOff x="5027106" y="2345385"/>
            <a:chExt cx="1172844" cy="902720"/>
          </a:xfrm>
        </p:grpSpPr>
        <p:grpSp>
          <p:nvGrpSpPr>
            <p:cNvPr id="19" name="组合 18"/>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2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solidFill>
                  <a:latin typeface="+mj-ea"/>
                  <a:ea typeface="+mj-ea"/>
                </a:endParaRPr>
              </a:p>
            </p:txBody>
          </p:sp>
          <p:sp>
            <p:nvSpPr>
              <p:cNvPr id="22"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sp>
          <p:nvSpPr>
            <p:cNvPr id="20" name="TextBox 33"/>
            <p:cNvSpPr>
              <a:spLocks noChangeArrowheads="1"/>
            </p:cNvSpPr>
            <p:nvPr/>
          </p:nvSpPr>
          <p:spPr bwMode="auto">
            <a:xfrm>
              <a:off x="5047348" y="2656216"/>
              <a:ext cx="841829" cy="33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fontAlgn="auto" hangingPunct="1">
                <a:buFont typeface="Arial" panose="020B0604020202020204" pitchFamily="34" charset="0"/>
                <a:buNone/>
                <a:defRPr/>
              </a:pPr>
              <a:r>
                <a:rPr lang="zh-CN" altLang="en-US" sz="2935" b="1" noProof="1">
                  <a:solidFill>
                    <a:schemeClr val="accent1"/>
                  </a:solidFill>
                  <a:latin typeface="+mj-ea"/>
                  <a:ea typeface="+mj-ea"/>
                </a:rPr>
                <a:t>标题</a:t>
              </a:r>
            </a:p>
          </p:txBody>
        </p:sp>
      </p:grpSp>
      <p:grpSp>
        <p:nvGrpSpPr>
          <p:cNvPr id="23" name="组合 22"/>
          <p:cNvGrpSpPr>
            <a:grpSpLocks/>
          </p:cNvGrpSpPr>
          <p:nvPr/>
        </p:nvGrpSpPr>
        <p:grpSpPr bwMode="auto">
          <a:xfrm>
            <a:off x="9847263" y="1585913"/>
            <a:ext cx="1563687" cy="1203325"/>
            <a:chOff x="5027106" y="2345385"/>
            <a:chExt cx="1172844" cy="902720"/>
          </a:xfrm>
        </p:grpSpPr>
        <p:grpSp>
          <p:nvGrpSpPr>
            <p:cNvPr id="24" name="组合 23"/>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2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solidFill>
                  <a:latin typeface="+mj-ea"/>
                  <a:ea typeface="+mj-ea"/>
                </a:endParaRPr>
              </a:p>
            </p:txBody>
          </p:sp>
          <p:sp>
            <p:nvSpPr>
              <p:cNvPr id="27"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sp>
          <p:nvSpPr>
            <p:cNvPr id="22541" name="TextBox 33"/>
            <p:cNvSpPr>
              <a:spLocks noChangeArrowheads="1"/>
            </p:cNvSpPr>
            <p:nvPr/>
          </p:nvSpPr>
          <p:spPr bwMode="auto">
            <a:xfrm>
              <a:off x="5125264" y="2525067"/>
              <a:ext cx="678823"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a:solidFill>
                    <a:schemeClr val="accent1"/>
                  </a:solidFill>
                  <a:latin typeface="宋体" panose="02010600030101010101" pitchFamily="2" charset="-122"/>
                </a:rPr>
                <a:t>标题内容</a:t>
              </a:r>
            </a:p>
          </p:txBody>
        </p:sp>
      </p:gr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nodeType="afterGroup">
                            <p:stCondLst>
                              <p:cond delay="1000"/>
                            </p:stCondLst>
                            <p:childTnLst>
                              <p:par>
                                <p:cTn id="13" presetID="2" presetClass="entr" presetSubtype="2" accel="5800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300" fill="hold"/>
                                        <p:tgtEl>
                                          <p:spTgt spid="8"/>
                                        </p:tgtEl>
                                        <p:attrNameLst>
                                          <p:attrName>ppt_x</p:attrName>
                                        </p:attrNameLst>
                                      </p:cBhvr>
                                      <p:tavLst>
                                        <p:tav tm="0">
                                          <p:val>
                                            <p:strVal val="1+#ppt_w/2"/>
                                          </p:val>
                                        </p:tav>
                                        <p:tav tm="100000">
                                          <p:val>
                                            <p:strVal val="#ppt_x"/>
                                          </p:val>
                                        </p:tav>
                                      </p:tavLst>
                                    </p:anim>
                                    <p:anim calcmode="lin" valueType="num">
                                      <p:cBhvr>
                                        <p:cTn id="16" dur="13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stCondLst>
                                    <p:cond delay="20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300" fill="hold"/>
                                        <p:tgtEl>
                                          <p:spTgt spid="13"/>
                                        </p:tgtEl>
                                        <p:attrNameLst>
                                          <p:attrName>ppt_x</p:attrName>
                                        </p:attrNameLst>
                                      </p:cBhvr>
                                      <p:tavLst>
                                        <p:tav tm="0">
                                          <p:val>
                                            <p:strVal val="1+#ppt_w/2"/>
                                          </p:val>
                                        </p:tav>
                                        <p:tav tm="100000">
                                          <p:val>
                                            <p:strVal val="#ppt_x"/>
                                          </p:val>
                                        </p:tav>
                                      </p:tavLst>
                                    </p:anim>
                                    <p:anim calcmode="lin" valueType="num">
                                      <p:cBhvr>
                                        <p:cTn id="20" dur="13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500"/>
                                  </p:stCondLst>
                                  <p:childTnLst>
                                    <p:set>
                                      <p:cBhvr>
                                        <p:cTn id="22" dur="1" fill="hold">
                                          <p:stCondLst>
                                            <p:cond delay="0"/>
                                          </p:stCondLst>
                                        </p:cTn>
                                        <p:tgtEl>
                                          <p:spTgt spid="18"/>
                                        </p:tgtEl>
                                        <p:attrNameLst>
                                          <p:attrName>style.visibility</p:attrName>
                                        </p:attrNameLst>
                                      </p:cBhvr>
                                      <p:to>
                                        <p:strVal val="visible"/>
                                      </p:to>
                                    </p:set>
                                    <p:anim calcmode="lin" valueType="num">
                                      <p:cBhvr>
                                        <p:cTn id="23" dur="1300" fill="hold"/>
                                        <p:tgtEl>
                                          <p:spTgt spid="18"/>
                                        </p:tgtEl>
                                        <p:attrNameLst>
                                          <p:attrName>ppt_x</p:attrName>
                                        </p:attrNameLst>
                                      </p:cBhvr>
                                      <p:tavLst>
                                        <p:tav tm="0">
                                          <p:val>
                                            <p:strVal val="1+#ppt_w/2"/>
                                          </p:val>
                                        </p:tav>
                                        <p:tav tm="100000">
                                          <p:val>
                                            <p:strVal val="#ppt_x"/>
                                          </p:val>
                                        </p:tav>
                                      </p:tavLst>
                                    </p:anim>
                                    <p:anim calcmode="lin" valueType="num">
                                      <p:cBhvr>
                                        <p:cTn id="24" dur="13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800"/>
                                  </p:stCondLst>
                                  <p:childTnLst>
                                    <p:set>
                                      <p:cBhvr>
                                        <p:cTn id="26" dur="1" fill="hold">
                                          <p:stCondLst>
                                            <p:cond delay="0"/>
                                          </p:stCondLst>
                                        </p:cTn>
                                        <p:tgtEl>
                                          <p:spTgt spid="23"/>
                                        </p:tgtEl>
                                        <p:attrNameLst>
                                          <p:attrName>style.visibility</p:attrName>
                                        </p:attrNameLst>
                                      </p:cBhvr>
                                      <p:to>
                                        <p:strVal val="visible"/>
                                      </p:to>
                                    </p:set>
                                    <p:anim calcmode="lin" valueType="num">
                                      <p:cBhvr>
                                        <p:cTn id="27" dur="1300" fill="hold"/>
                                        <p:tgtEl>
                                          <p:spTgt spid="23"/>
                                        </p:tgtEl>
                                        <p:attrNameLst>
                                          <p:attrName>ppt_x</p:attrName>
                                        </p:attrNameLst>
                                      </p:cBhvr>
                                      <p:tavLst>
                                        <p:tav tm="0">
                                          <p:val>
                                            <p:strVal val="1+#ppt_w/2"/>
                                          </p:val>
                                        </p:tav>
                                        <p:tav tm="100000">
                                          <p:val>
                                            <p:strVal val="#ppt_x"/>
                                          </p:val>
                                        </p:tav>
                                      </p:tavLst>
                                    </p:anim>
                                    <p:anim calcmode="lin" valueType="num">
                                      <p:cBhvr>
                                        <p:cTn id="28" dur="1300" fill="hold"/>
                                        <p:tgtEl>
                                          <p:spTgt spid="23"/>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3100"/>
                            </p:stCondLst>
                            <p:childTnLst>
                              <p:par>
                                <p:cTn id="30" presetID="42"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500"/>
                                        <p:tgtEl>
                                          <p:spTgt spid="5"/>
                                        </p:tgtEl>
                                      </p:cBhvr>
                                    </p:animEffect>
                                    <p:anim calcmode="lin" valueType="num">
                                      <p:cBhvr>
                                        <p:cTn id="33" dur="1500" fill="hold"/>
                                        <p:tgtEl>
                                          <p:spTgt spid="5"/>
                                        </p:tgtEl>
                                        <p:attrNameLst>
                                          <p:attrName>ppt_x</p:attrName>
                                        </p:attrNameLst>
                                      </p:cBhvr>
                                      <p:tavLst>
                                        <p:tav tm="0">
                                          <p:val>
                                            <p:strVal val="#ppt_x"/>
                                          </p:val>
                                        </p:tav>
                                        <p:tav tm="100000">
                                          <p:val>
                                            <p:strVal val="#ppt_x"/>
                                          </p:val>
                                        </p:tav>
                                      </p:tavLst>
                                    </p:anim>
                                    <p:anim calcmode="lin" valueType="num">
                                      <p:cBhvr>
                                        <p:cTn id="34" dur="1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Freeform 7"/>
          <p:cNvSpPr>
            <a:spLocks noChangeArrowheads="1"/>
          </p:cNvSpPr>
          <p:nvPr/>
        </p:nvSpPr>
        <p:spPr bwMode="auto">
          <a:xfrm>
            <a:off x="4183063" y="1608138"/>
            <a:ext cx="1339850" cy="4232275"/>
          </a:xfrm>
          <a:custGeom>
            <a:avLst/>
            <a:gdLst>
              <a:gd name="T0" fmla="*/ 1339850 w 1750"/>
              <a:gd name="T1" fmla="*/ 208283 h 5527"/>
              <a:gd name="T2" fmla="*/ 240407 w 1750"/>
              <a:gd name="T3" fmla="*/ 2127241 h 5527"/>
              <a:gd name="T4" fmla="*/ 1300803 w 1750"/>
              <a:gd name="T5" fmla="*/ 4023226 h 5527"/>
              <a:gd name="T6" fmla="*/ 1180599 w 1750"/>
              <a:gd name="T7" fmla="*/ 4232275 h 5527"/>
              <a:gd name="T8" fmla="*/ 0 w 1750"/>
              <a:gd name="T9" fmla="*/ 2127241 h 5527"/>
              <a:gd name="T10" fmla="*/ 1219646 w 1750"/>
              <a:gd name="T11" fmla="*/ 0 h 5527"/>
              <a:gd name="T12" fmla="*/ 1339850 w 1750"/>
              <a:gd name="T13" fmla="*/ 208283 h 55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4" name="组合 3"/>
          <p:cNvGrpSpPr>
            <a:grpSpLocks/>
          </p:cNvGrpSpPr>
          <p:nvPr/>
        </p:nvGrpSpPr>
        <p:grpSpPr bwMode="auto">
          <a:xfrm>
            <a:off x="4181475" y="1290638"/>
            <a:ext cx="1533525" cy="1531937"/>
            <a:chOff x="2342140" y="893355"/>
            <a:chExt cx="1149740" cy="1149740"/>
          </a:xfrm>
        </p:grpSpPr>
        <p:grpSp>
          <p:nvGrpSpPr>
            <p:cNvPr id="5" name="组合 4"/>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solidFill>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grpSp>
        <p:sp>
          <p:nvSpPr>
            <p:cNvPr id="6" name="KSO_Shape"/>
            <p:cNvSpPr/>
            <p:nvPr/>
          </p:nvSpPr>
          <p:spPr bwMode="auto">
            <a:xfrm>
              <a:off x="2678969" y="1166195"/>
              <a:ext cx="489175" cy="569509"/>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9954CC"/>
            </a:solidFill>
            <a:ln>
              <a:noFill/>
            </a:ln>
          </p:spPr>
          <p:txBody>
            <a:bodyPr anchor="ctr">
              <a:scene3d>
                <a:camera prst="orthographicFront"/>
                <a:lightRig rig="threePt" dir="t"/>
              </a:scene3d>
              <a:sp3d>
                <a:contourClr>
                  <a:srgbClr val="FFFFFF"/>
                </a:contourClr>
              </a:sp3d>
            </a:bodyPr>
            <a:lstStyle/>
            <a:p>
              <a:pPr algn="ctr" eaLnBrk="1" fontAlgn="auto" hangingPunct="1">
                <a:buFont typeface="Arial" panose="020B0604020202020204" pitchFamily="34" charset="0"/>
                <a:buNone/>
                <a:defRPr/>
              </a:pPr>
              <a:endParaRPr lang="zh-CN" altLang="en-US" sz="2400" noProof="1">
                <a:solidFill>
                  <a:srgbClr val="FFFFFF"/>
                </a:solidFill>
                <a:ea typeface="微软雅黑" panose="020B0503020204020204" pitchFamily="34" charset="-122"/>
              </a:endParaRPr>
            </a:p>
          </p:txBody>
        </p:sp>
      </p:grpSp>
      <p:grpSp>
        <p:nvGrpSpPr>
          <p:cNvPr id="9" name="组合 8"/>
          <p:cNvGrpSpPr>
            <a:grpSpLocks/>
          </p:cNvGrpSpPr>
          <p:nvPr/>
        </p:nvGrpSpPr>
        <p:grpSpPr bwMode="auto">
          <a:xfrm>
            <a:off x="3506788" y="3048000"/>
            <a:ext cx="1533525" cy="1533525"/>
            <a:chOff x="1835696" y="2211710"/>
            <a:chExt cx="1149740" cy="1149740"/>
          </a:xfrm>
        </p:grpSpPr>
        <p:grpSp>
          <p:nvGrpSpPr>
            <p:cNvPr id="10" name="组合 9"/>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lumMod val="75000"/>
                      <a:lumOff val="25000"/>
                    </a:schemeClr>
                  </a:solidFill>
                </a:endParaRPr>
              </a:p>
            </p:txBody>
          </p:sp>
          <p:sp>
            <p:nvSpPr>
              <p:cNvPr id="13" name="椭圆 1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lumMod val="75000"/>
                      <a:lumOff val="25000"/>
                    </a:schemeClr>
                  </a:solidFill>
                </a:endParaRPr>
              </a:p>
            </p:txBody>
          </p:sp>
        </p:grpSp>
        <p:sp>
          <p:nvSpPr>
            <p:cNvPr id="11" name="KSO_Shape"/>
            <p:cNvSpPr/>
            <p:nvPr/>
          </p:nvSpPr>
          <p:spPr bwMode="auto">
            <a:xfrm>
              <a:off x="2089210" y="2562821"/>
              <a:ext cx="649853" cy="485604"/>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9954CC"/>
            </a:solidFill>
            <a:ln>
              <a:noFill/>
            </a:ln>
          </p:spPr>
          <p:txBody>
            <a:bodyPr bIns="480000" anchor="ctr">
              <a:scene3d>
                <a:camera prst="orthographicFront"/>
                <a:lightRig rig="threePt" dir="t"/>
              </a:scene3d>
              <a:sp3d>
                <a:contourClr>
                  <a:srgbClr val="FFFFFF"/>
                </a:contourClr>
              </a:sp3d>
            </a:bodyPr>
            <a:lstStyle/>
            <a:p>
              <a:pPr algn="ctr" eaLnBrk="1" fontAlgn="auto" hangingPunct="1">
                <a:buFont typeface="Arial" panose="020B0604020202020204" pitchFamily="34" charset="0"/>
                <a:buNone/>
                <a:defRPr/>
              </a:pPr>
              <a:endParaRPr lang="zh-CN" altLang="en-US" sz="2400" noProof="1">
                <a:solidFill>
                  <a:schemeClr val="tx1">
                    <a:lumMod val="75000"/>
                    <a:lumOff val="25000"/>
                  </a:schemeClr>
                </a:solidFill>
                <a:ea typeface="微软雅黑" panose="020B0503020204020204" pitchFamily="34" charset="-122"/>
              </a:endParaRPr>
            </a:p>
          </p:txBody>
        </p:sp>
      </p:grpSp>
      <p:grpSp>
        <p:nvGrpSpPr>
          <p:cNvPr id="14" name="组合 13"/>
          <p:cNvGrpSpPr>
            <a:grpSpLocks/>
          </p:cNvGrpSpPr>
          <p:nvPr/>
        </p:nvGrpSpPr>
        <p:grpSpPr bwMode="auto">
          <a:xfrm>
            <a:off x="4370388" y="4679950"/>
            <a:ext cx="1533525" cy="1533525"/>
            <a:chOff x="2483768" y="3435846"/>
            <a:chExt cx="1149740" cy="1149740"/>
          </a:xfrm>
        </p:grpSpPr>
        <p:grpSp>
          <p:nvGrpSpPr>
            <p:cNvPr id="15" name="组合 14"/>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solidFill>
                </a:endParaRPr>
              </a:p>
            </p:txBody>
          </p:sp>
          <p:sp>
            <p:nvSpPr>
              <p:cNvPr id="18" name="椭圆 1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grpSp>
        <p:sp>
          <p:nvSpPr>
            <p:cNvPr id="16" name="KSO_Shape"/>
            <p:cNvSpPr/>
            <p:nvPr/>
          </p:nvSpPr>
          <p:spPr bwMode="auto">
            <a:xfrm>
              <a:off x="2802743" y="3811951"/>
              <a:ext cx="521311" cy="440377"/>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9954CC"/>
            </a:solidFill>
            <a:ln>
              <a:noFill/>
            </a:ln>
          </p:spPr>
          <p:txBody>
            <a:bodyPr anchor="ctr">
              <a:scene3d>
                <a:camera prst="orthographicFront"/>
                <a:lightRig rig="threePt" dir="t"/>
              </a:scene3d>
              <a:sp3d>
                <a:contourClr>
                  <a:srgbClr val="FFFFFF"/>
                </a:contourClr>
              </a:sp3d>
            </a:bodyPr>
            <a:lstStyle/>
            <a:p>
              <a:pPr algn="ctr" eaLnBrk="1" fontAlgn="auto" hangingPunct="1">
                <a:buFont typeface="Arial" panose="020B0604020202020204" pitchFamily="34" charset="0"/>
                <a:buNone/>
                <a:defRPr/>
              </a:pPr>
              <a:endParaRPr lang="zh-CN" altLang="en-US" sz="2400" noProof="1">
                <a:solidFill>
                  <a:srgbClr val="FFFFFF"/>
                </a:solidFill>
                <a:ea typeface="微软雅黑" panose="020B0503020204020204" pitchFamily="34" charset="-122"/>
              </a:endParaRPr>
            </a:p>
          </p:txBody>
        </p:sp>
      </p:grpSp>
      <p:sp>
        <p:nvSpPr>
          <p:cNvPr id="19" name="TextBox 18"/>
          <p:cNvSpPr txBox="1"/>
          <p:nvPr/>
        </p:nvSpPr>
        <p:spPr>
          <a:xfrm>
            <a:off x="1941513" y="1770063"/>
            <a:ext cx="1382712" cy="304800"/>
          </a:xfrm>
          <a:prstGeom prst="rect">
            <a:avLst/>
          </a:prstGeom>
          <a:noFill/>
        </p:spPr>
        <p:txBody>
          <a:bodyPr lIns="0" tIns="0" rIns="0" bIns="0">
            <a:spAutoFit/>
          </a:bodyPr>
          <a:lstStyle/>
          <a:p>
            <a:pPr algn="ctr" eaLnBrk="1" fontAlgn="auto" hangingPunct="1">
              <a:buFont typeface="Arial" panose="020B0604020202020204" pitchFamily="34" charset="0"/>
              <a:buNone/>
              <a:defRPr/>
            </a:pPr>
            <a:r>
              <a:rPr lang="zh-CN" altLang="en-US" sz="1865" b="1" noProof="1">
                <a:solidFill>
                  <a:schemeClr val="tx1">
                    <a:lumMod val="75000"/>
                    <a:lumOff val="25000"/>
                  </a:schemeClr>
                </a:solidFill>
                <a:latin typeface="微软雅黑" panose="020B0503020204020204" pitchFamily="34" charset="-122"/>
                <a:ea typeface="微软雅黑" panose="020B0503020204020204" pitchFamily="34" charset="-122"/>
              </a:rPr>
              <a:t>填加标题</a:t>
            </a:r>
          </a:p>
        </p:txBody>
      </p:sp>
      <p:sp>
        <p:nvSpPr>
          <p:cNvPr id="20" name="TextBox 19"/>
          <p:cNvSpPr txBox="1"/>
          <p:nvPr/>
        </p:nvSpPr>
        <p:spPr>
          <a:xfrm>
            <a:off x="1941513" y="2187575"/>
            <a:ext cx="1603375" cy="239713"/>
          </a:xfrm>
          <a:prstGeom prst="rect">
            <a:avLst/>
          </a:prstGeom>
          <a:noFill/>
        </p:spPr>
        <p:txBody>
          <a:bodyPr lIns="0" tIns="0" rIns="0" bIns="0">
            <a:spAutoFit/>
          </a:bodyPr>
          <a:lstStyle/>
          <a:p>
            <a:pPr algn="ctr" eaLnBrk="1" fontAlgn="auto" hangingPunct="1">
              <a:buFont typeface="Arial" panose="020B0604020202020204" pitchFamily="34" charset="0"/>
              <a:buNone/>
              <a:defRPr/>
            </a:pPr>
            <a:r>
              <a:rPr lang="zh-CN" altLang="en-US" sz="1465" noProof="1">
                <a:solidFill>
                  <a:schemeClr val="tx1">
                    <a:lumMod val="75000"/>
                    <a:lumOff val="25000"/>
                  </a:schemeClr>
                </a:solidFill>
                <a:latin typeface="微软雅黑" panose="020B0503020204020204" pitchFamily="34" charset="-122"/>
                <a:ea typeface="微软雅黑" panose="020B0503020204020204" pitchFamily="34" charset="-122"/>
              </a:rPr>
              <a:t>点击输入说明文字</a:t>
            </a:r>
          </a:p>
        </p:txBody>
      </p:sp>
      <p:sp>
        <p:nvSpPr>
          <p:cNvPr id="21" name="TextBox 20"/>
          <p:cNvSpPr txBox="1"/>
          <p:nvPr/>
        </p:nvSpPr>
        <p:spPr>
          <a:xfrm>
            <a:off x="1444625" y="3544888"/>
            <a:ext cx="1774825" cy="304800"/>
          </a:xfrm>
          <a:prstGeom prst="rect">
            <a:avLst/>
          </a:prstGeom>
          <a:noFill/>
        </p:spPr>
        <p:txBody>
          <a:bodyPr lIns="0" tIns="0" rIns="0" bIns="0">
            <a:spAutoFit/>
          </a:bodyPr>
          <a:lstStyle/>
          <a:p>
            <a:pPr algn="ctr" eaLnBrk="1" fontAlgn="auto" hangingPunct="1">
              <a:buFont typeface="Arial" panose="020B0604020202020204" pitchFamily="34" charset="0"/>
              <a:buNone/>
              <a:defRPr/>
            </a:pPr>
            <a:r>
              <a:rPr lang="zh-CN" altLang="en-US" sz="1865" b="1" noProof="1">
                <a:solidFill>
                  <a:schemeClr val="tx1">
                    <a:lumMod val="75000"/>
                    <a:lumOff val="25000"/>
                  </a:schemeClr>
                </a:solidFill>
                <a:latin typeface="微软雅黑" panose="020B0503020204020204" pitchFamily="34" charset="-122"/>
                <a:ea typeface="微软雅黑" panose="020B0503020204020204" pitchFamily="34" charset="-122"/>
              </a:rPr>
              <a:t>填加标题</a:t>
            </a:r>
          </a:p>
        </p:txBody>
      </p:sp>
      <p:sp>
        <p:nvSpPr>
          <p:cNvPr id="22" name="TextBox 21"/>
          <p:cNvSpPr txBox="1"/>
          <p:nvPr/>
        </p:nvSpPr>
        <p:spPr>
          <a:xfrm>
            <a:off x="1576388" y="3975100"/>
            <a:ext cx="1555750" cy="238125"/>
          </a:xfrm>
          <a:prstGeom prst="rect">
            <a:avLst/>
          </a:prstGeom>
          <a:noFill/>
        </p:spPr>
        <p:txBody>
          <a:bodyPr lIns="0" tIns="0" rIns="0" bIns="0">
            <a:spAutoFit/>
          </a:bodyPr>
          <a:lstStyle/>
          <a:p>
            <a:pPr algn="ctr" eaLnBrk="1" fontAlgn="auto" hangingPunct="1">
              <a:buFont typeface="Arial" panose="020B0604020202020204" pitchFamily="34" charset="0"/>
              <a:buNone/>
              <a:defRPr/>
            </a:pPr>
            <a:r>
              <a:rPr lang="zh-CN" altLang="en-US" sz="1465" noProof="1">
                <a:solidFill>
                  <a:schemeClr val="tx1">
                    <a:lumMod val="75000"/>
                    <a:lumOff val="25000"/>
                  </a:schemeClr>
                </a:solidFill>
                <a:latin typeface="微软雅黑" panose="020B0503020204020204" pitchFamily="34" charset="-122"/>
                <a:ea typeface="微软雅黑" panose="020B0503020204020204" pitchFamily="34" charset="-122"/>
              </a:rPr>
              <a:t>点击输入说明文字</a:t>
            </a:r>
          </a:p>
        </p:txBody>
      </p:sp>
      <p:sp>
        <p:nvSpPr>
          <p:cNvPr id="23" name="TextBox 22"/>
          <p:cNvSpPr txBox="1"/>
          <p:nvPr/>
        </p:nvSpPr>
        <p:spPr>
          <a:xfrm>
            <a:off x="2351088" y="5418138"/>
            <a:ext cx="1555750" cy="304800"/>
          </a:xfrm>
          <a:prstGeom prst="rect">
            <a:avLst/>
          </a:prstGeom>
          <a:noFill/>
        </p:spPr>
        <p:txBody>
          <a:bodyPr lIns="0" tIns="0" rIns="0" bIns="0">
            <a:spAutoFit/>
          </a:bodyPr>
          <a:lstStyle/>
          <a:p>
            <a:pPr algn="ctr" eaLnBrk="1" fontAlgn="auto" hangingPunct="1">
              <a:buFont typeface="Arial" panose="020B0604020202020204" pitchFamily="34" charset="0"/>
              <a:buNone/>
              <a:defRPr/>
            </a:pPr>
            <a:r>
              <a:rPr lang="zh-CN" altLang="en-US" sz="1865" b="1" noProof="1">
                <a:solidFill>
                  <a:schemeClr val="tx1">
                    <a:lumMod val="75000"/>
                    <a:lumOff val="25000"/>
                  </a:schemeClr>
                </a:solidFill>
                <a:latin typeface="微软雅黑" panose="020B0503020204020204" pitchFamily="34" charset="-122"/>
                <a:ea typeface="微软雅黑" panose="020B0503020204020204" pitchFamily="34" charset="-122"/>
              </a:rPr>
              <a:t>填加标题</a:t>
            </a:r>
          </a:p>
        </p:txBody>
      </p:sp>
      <p:sp>
        <p:nvSpPr>
          <p:cNvPr id="24" name="TextBox 23"/>
          <p:cNvSpPr txBox="1"/>
          <p:nvPr/>
        </p:nvSpPr>
        <p:spPr>
          <a:xfrm>
            <a:off x="2370138" y="5840413"/>
            <a:ext cx="1554162" cy="239712"/>
          </a:xfrm>
          <a:prstGeom prst="rect">
            <a:avLst/>
          </a:prstGeom>
          <a:noFill/>
        </p:spPr>
        <p:txBody>
          <a:bodyPr lIns="0" tIns="0" rIns="0" bIns="0">
            <a:spAutoFit/>
          </a:bodyPr>
          <a:lstStyle/>
          <a:p>
            <a:pPr algn="ctr" eaLnBrk="1" fontAlgn="auto" hangingPunct="1">
              <a:buFont typeface="Arial" panose="020B0604020202020204" pitchFamily="34" charset="0"/>
              <a:buNone/>
              <a:defRPr/>
            </a:pPr>
            <a:r>
              <a:rPr lang="zh-CN" altLang="en-US" sz="1465" noProof="1">
                <a:solidFill>
                  <a:schemeClr val="tx1">
                    <a:lumMod val="75000"/>
                    <a:lumOff val="25000"/>
                  </a:schemeClr>
                </a:solidFill>
                <a:latin typeface="微软雅黑" panose="020B0503020204020204" pitchFamily="34" charset="-122"/>
                <a:ea typeface="微软雅黑" panose="020B0503020204020204" pitchFamily="34" charset="-122"/>
              </a:rPr>
              <a:t>点击输入说明文字</a:t>
            </a:r>
          </a:p>
        </p:txBody>
      </p:sp>
      <p:sp>
        <p:nvSpPr>
          <p:cNvPr id="25" name="Line 39"/>
          <p:cNvSpPr>
            <a:spLocks noChangeShapeType="1"/>
          </p:cNvSpPr>
          <p:nvPr/>
        </p:nvSpPr>
        <p:spPr bwMode="auto">
          <a:xfrm>
            <a:off x="6122052" y="2427603"/>
            <a:ext cx="1220367" cy="600098"/>
          </a:xfrm>
          <a:prstGeom prst="line">
            <a:avLst/>
          </a:prstGeom>
          <a:noFill/>
          <a:ln w="57150" cap="rnd">
            <a:solidFill>
              <a:schemeClr val="tx1">
                <a:lumMod val="50000"/>
                <a:lumOff val="50000"/>
              </a:schemeClr>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anchor="ctr"/>
          <a:lstStyle/>
          <a:p>
            <a:pPr eaLnBrk="1" fontAlgn="auto" hangingPunct="1">
              <a:buFont typeface="Arial" panose="020B0604020202020204" pitchFamily="34" charset="0"/>
              <a:buNone/>
              <a:defRPr/>
            </a:pPr>
            <a:endParaRPr lang="zh-CN" altLang="en-US" sz="2400" noProof="1"/>
          </a:p>
        </p:txBody>
      </p:sp>
      <p:sp>
        <p:nvSpPr>
          <p:cNvPr id="26" name="Line 40"/>
          <p:cNvSpPr>
            <a:spLocks noChangeShapeType="1"/>
          </p:cNvSpPr>
          <p:nvPr/>
        </p:nvSpPr>
        <p:spPr bwMode="auto">
          <a:xfrm>
            <a:off x="5491163" y="3751263"/>
            <a:ext cx="1655762" cy="1587"/>
          </a:xfrm>
          <a:prstGeom prst="line">
            <a:avLst/>
          </a:prstGeom>
          <a:noFill/>
          <a:ln w="57150" cap="rnd">
            <a:solidFill>
              <a:srgbClr val="80808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7" name="Line 41"/>
          <p:cNvSpPr>
            <a:spLocks noChangeShapeType="1"/>
          </p:cNvSpPr>
          <p:nvPr/>
        </p:nvSpPr>
        <p:spPr bwMode="auto">
          <a:xfrm flipV="1">
            <a:off x="6064360" y="4479171"/>
            <a:ext cx="1272476" cy="511008"/>
          </a:xfrm>
          <a:prstGeom prst="line">
            <a:avLst/>
          </a:prstGeom>
          <a:noFill/>
          <a:ln w="57150" cap="rnd">
            <a:solidFill>
              <a:schemeClr val="tx1">
                <a:lumMod val="50000"/>
                <a:lumOff val="50000"/>
              </a:schemeClr>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pPr eaLnBrk="1" fontAlgn="auto" hangingPunct="1">
              <a:buFont typeface="Arial" panose="020B0604020202020204" pitchFamily="34" charset="0"/>
              <a:buNone/>
              <a:defRPr/>
            </a:pPr>
            <a:endParaRPr lang="zh-CN" altLang="en-US" sz="2400" noProof="1"/>
          </a:p>
        </p:txBody>
      </p:sp>
      <p:grpSp>
        <p:nvGrpSpPr>
          <p:cNvPr id="28" name="组合 27"/>
          <p:cNvGrpSpPr>
            <a:grpSpLocks/>
          </p:cNvGrpSpPr>
          <p:nvPr/>
        </p:nvGrpSpPr>
        <p:grpSpPr bwMode="auto">
          <a:xfrm>
            <a:off x="7566025" y="2211388"/>
            <a:ext cx="3043238" cy="3041650"/>
            <a:chOff x="1403648" y="1115468"/>
            <a:chExt cx="1294414" cy="1294414"/>
          </a:xfrm>
        </p:grpSpPr>
        <p:sp>
          <p:nvSpPr>
            <p:cNvPr id="29" name="椭圆 28"/>
            <p:cNvSpPr/>
            <p:nvPr/>
          </p:nvSpPr>
          <p:spPr>
            <a:xfrm>
              <a:off x="1539369" y="1259367"/>
              <a:ext cx="1022972" cy="102283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4265" noProof="1">
                <a:latin typeface="微软雅黑" panose="020B0503020204020204" pitchFamily="34" charset="-122"/>
                <a:ea typeface="微软雅黑" panose="020B0503020204020204" pitchFamily="34" charset="-122"/>
              </a:endParaRPr>
            </a:p>
          </p:txBody>
        </p:sp>
        <p:grpSp>
          <p:nvGrpSpPr>
            <p:cNvPr id="30" name="组合 29"/>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32" name="同心圆 31"/>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4265" noProof="1">
                  <a:solidFill>
                    <a:schemeClr val="tx1"/>
                  </a:solidFill>
                </a:endParaRPr>
              </a:p>
            </p:txBody>
          </p:sp>
          <p:sp>
            <p:nvSpPr>
              <p:cNvPr id="33" name="同心圆 32"/>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4265" noProof="1">
                  <a:solidFill>
                    <a:schemeClr val="tx1"/>
                  </a:solidFill>
                </a:endParaRPr>
              </a:p>
            </p:txBody>
          </p:sp>
        </p:grpSp>
        <p:sp>
          <p:nvSpPr>
            <p:cNvPr id="31" name="TextBox 30"/>
            <p:cNvSpPr txBox="1"/>
            <p:nvPr/>
          </p:nvSpPr>
          <p:spPr>
            <a:xfrm>
              <a:off x="1687920" y="1485687"/>
              <a:ext cx="725871" cy="541141"/>
            </a:xfrm>
            <a:prstGeom prst="rect">
              <a:avLst/>
            </a:prstGeom>
            <a:noFill/>
          </p:spPr>
          <p:txBody>
            <a:bodyPr>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pPr eaLnBrk="1" fontAlgn="auto" hangingPunct="1">
                <a:buFont typeface="Arial" panose="020B0604020202020204" pitchFamily="34" charset="0"/>
                <a:buNone/>
                <a:defRPr/>
              </a:pPr>
              <a:r>
                <a:rPr lang="zh-CN" altLang="en-US" sz="3735" noProof="1">
                  <a:solidFill>
                    <a:schemeClr val="bg1"/>
                  </a:solidFill>
                  <a:effectLst/>
                  <a:latin typeface="微软雅黑" panose="020B0503020204020204" pitchFamily="34" charset="-122"/>
                  <a:ea typeface="微软雅黑" panose="020B0503020204020204" pitchFamily="34" charset="-122"/>
                </a:rPr>
                <a:t>添加</a:t>
              </a:r>
              <a:endParaRPr lang="en-US" altLang="zh-CN" sz="3735" noProof="1">
                <a:solidFill>
                  <a:schemeClr val="bg1"/>
                </a:solidFill>
                <a:effectLst/>
                <a:latin typeface="微软雅黑" panose="020B0503020204020204" pitchFamily="34" charset="-122"/>
                <a:ea typeface="微软雅黑" panose="020B0503020204020204" pitchFamily="34" charset="-122"/>
              </a:endParaRPr>
            </a:p>
            <a:p>
              <a:pPr eaLnBrk="1" fontAlgn="auto" hangingPunct="1">
                <a:buFont typeface="Arial" panose="020B0604020202020204" pitchFamily="34" charset="0"/>
                <a:buNone/>
                <a:defRPr/>
              </a:pPr>
              <a:r>
                <a:rPr lang="zh-CN" altLang="en-US" sz="3735" noProof="1">
                  <a:solidFill>
                    <a:schemeClr val="bg1"/>
                  </a:solidFill>
                  <a:effectLst/>
                  <a:latin typeface="微软雅黑" panose="020B0503020204020204" pitchFamily="34" charset="-122"/>
                  <a:ea typeface="微软雅黑" panose="020B0503020204020204" pitchFamily="34" charset="-122"/>
                </a:rPr>
                <a:t>文本</a:t>
              </a:r>
            </a:p>
          </p:txBody>
        </p:sp>
      </p:grpSp>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accel="61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ppt_x</p:attrName>
                                        </p:attrNameLst>
                                      </p:cBhvr>
                                      <p:tavLst>
                                        <p:tav tm="0">
                                          <p:val>
                                            <p:strVal val="0-#ppt_w/2"/>
                                          </p:val>
                                        </p:tav>
                                        <p:tav tm="100000">
                                          <p:val>
                                            <p:strVal val="#ppt_x"/>
                                          </p:val>
                                        </p:tav>
                                      </p:tavLst>
                                    </p:anim>
                                    <p:anim calcmode="lin" valueType="num">
                                      <p:cBhvr>
                                        <p:cTn id="8" dur="1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500" fill="hold"/>
                                        <p:tgtEl>
                                          <p:spTgt spid="4"/>
                                        </p:tgtEl>
                                        <p:attrNameLst>
                                          <p:attrName>ppt_x</p:attrName>
                                        </p:attrNameLst>
                                      </p:cBhvr>
                                      <p:tavLst>
                                        <p:tav tm="0">
                                          <p:val>
                                            <p:strVal val="#ppt_x"/>
                                          </p:val>
                                        </p:tav>
                                        <p:tav tm="100000">
                                          <p:val>
                                            <p:strVal val="#ppt_x"/>
                                          </p:val>
                                        </p:tav>
                                      </p:tavLst>
                                    </p:anim>
                                    <p:anim calcmode="lin" valueType="num">
                                      <p:cBhvr>
                                        <p:cTn id="12" dur="1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500" fill="hold"/>
                                        <p:tgtEl>
                                          <p:spTgt spid="14"/>
                                        </p:tgtEl>
                                        <p:attrNameLst>
                                          <p:attrName>ppt_x</p:attrName>
                                        </p:attrNameLst>
                                      </p:cBhvr>
                                      <p:tavLst>
                                        <p:tav tm="0">
                                          <p:val>
                                            <p:strVal val="#ppt_x"/>
                                          </p:val>
                                        </p:tav>
                                        <p:tav tm="100000">
                                          <p:val>
                                            <p:strVal val="#ppt_x"/>
                                          </p:val>
                                        </p:tav>
                                      </p:tavLst>
                                    </p:anim>
                                    <p:anim calcmode="lin" valueType="num">
                                      <p:cBhvr>
                                        <p:cTn id="16" dur="1500" fill="hold"/>
                                        <p:tgtEl>
                                          <p:spTgt spid="14"/>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par>
                          <p:cTn id="21" fill="hold" nodeType="afterGroup">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nodeType="afterGroup">
                            <p:stCondLst>
                              <p:cond delay="2500"/>
                            </p:stCondLst>
                            <p:childTnLst>
                              <p:par>
                                <p:cTn id="41" presetID="22" presetClass="entr" presetSubtype="8"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par>
                                <p:cTn id="47" presetID="22" presetClass="entr" presetSubtype="8"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nodeType="afterGroup">
                            <p:stCondLst>
                              <p:cond delay="3000"/>
                            </p:stCondLst>
                            <p:childTnLst>
                              <p:par>
                                <p:cTn id="51" presetID="53" presetClass="entr" presetSubtype="16" fill="hold"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p:bldP spid="20" grpId="0"/>
      <p:bldP spid="21" grpId="0"/>
      <p:bldP spid="22" grpId="0"/>
      <p:bldP spid="23" grpId="0"/>
      <p:bldP spid="24"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3814763"/>
            <a:ext cx="12193588" cy="873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3124" tIns="61562" rIns="123124" bIns="61562"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nvGrpSpPr>
          <p:cNvPr id="5" name="组合 4"/>
          <p:cNvGrpSpPr>
            <a:grpSpLocks/>
          </p:cNvGrpSpPr>
          <p:nvPr/>
        </p:nvGrpSpPr>
        <p:grpSpPr bwMode="auto">
          <a:xfrm>
            <a:off x="1306513" y="3251200"/>
            <a:ext cx="1160462" cy="1158875"/>
            <a:chOff x="1466675" y="3784103"/>
            <a:chExt cx="1301392" cy="1301862"/>
          </a:xfrm>
        </p:grpSpPr>
        <p:grpSp>
          <p:nvGrpSpPr>
            <p:cNvPr id="26695" name="组合 5"/>
            <p:cNvGrpSpPr>
              <a:grpSpLocks/>
            </p:cNvGrpSpPr>
            <p:nvPr/>
          </p:nvGrpSpPr>
          <p:grpSpPr bwMode="auto">
            <a:xfrm>
              <a:off x="1466675" y="3784103"/>
              <a:ext cx="1301392" cy="1301862"/>
              <a:chOff x="4345444" y="2542859"/>
              <a:chExt cx="1810550" cy="1811205"/>
            </a:xfrm>
          </p:grpSpPr>
          <p:grpSp>
            <p:nvGrpSpPr>
              <p:cNvPr id="8" name="组合 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0" name="同心圆 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solidFill>
                      <a:schemeClr val="tx1"/>
                    </a:solidFill>
                    <a:latin typeface="+mj-ea"/>
                    <a:ea typeface="+mj-ea"/>
                  </a:endParaRPr>
                </a:p>
              </p:txBody>
            </p:sp>
            <p:sp>
              <p:nvSpPr>
                <p:cNvPr id="11" name="椭圆 1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9" name="椭圆 8"/>
              <p:cNvSpPr/>
              <p:nvPr/>
            </p:nvSpPr>
            <p:spPr>
              <a:xfrm>
                <a:off x="4565880" y="2763678"/>
                <a:ext cx="1369679" cy="136956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7" name="TextBox 97"/>
            <p:cNvSpPr txBox="1"/>
            <p:nvPr/>
          </p:nvSpPr>
          <p:spPr>
            <a:xfrm>
              <a:off x="1692771" y="4180012"/>
              <a:ext cx="849199" cy="526095"/>
            </a:xfrm>
            <a:prstGeom prst="rect">
              <a:avLst/>
            </a:prstGeom>
            <a:noFill/>
          </p:spPr>
          <p:txBody>
            <a:bodyPr lIns="184256" tIns="92128" rIns="184256" bIns="92128">
              <a:spAutoFit/>
            </a:bodyPr>
            <a:lstStyle/>
            <a:p>
              <a:pPr eaLnBrk="1" fontAlgn="auto" hangingPunct="1">
                <a:buFont typeface="Arial" panose="020B0604020202020204" pitchFamily="34" charset="0"/>
                <a:buNone/>
                <a:defRPr/>
              </a:pPr>
              <a:r>
                <a:rPr lang="en-US" altLang="zh-CN" sz="1865" noProof="1">
                  <a:solidFill>
                    <a:schemeClr val="bg1"/>
                  </a:solidFill>
                  <a:latin typeface="+mj-ea"/>
                  <a:ea typeface="+mj-ea"/>
                </a:rPr>
                <a:t>6</a:t>
              </a:r>
              <a:r>
                <a:rPr lang="zh-CN" altLang="en-US" sz="1865" noProof="1">
                  <a:solidFill>
                    <a:schemeClr val="bg1"/>
                  </a:solidFill>
                  <a:latin typeface="+mj-ea"/>
                  <a:ea typeface="+mj-ea"/>
                </a:rPr>
                <a:t>月</a:t>
              </a:r>
            </a:p>
          </p:txBody>
        </p:sp>
      </p:grpSp>
      <p:grpSp>
        <p:nvGrpSpPr>
          <p:cNvPr id="12" name="组合 11"/>
          <p:cNvGrpSpPr>
            <a:grpSpLocks/>
          </p:cNvGrpSpPr>
          <p:nvPr/>
        </p:nvGrpSpPr>
        <p:grpSpPr bwMode="auto">
          <a:xfrm>
            <a:off x="2778125" y="3406775"/>
            <a:ext cx="877888" cy="877888"/>
            <a:chOff x="3117025" y="3959191"/>
            <a:chExt cx="984950" cy="985306"/>
          </a:xfrm>
        </p:grpSpPr>
        <p:grpSp>
          <p:nvGrpSpPr>
            <p:cNvPr id="26691" name="组合 12"/>
            <p:cNvGrpSpPr>
              <a:grpSpLocks/>
            </p:cNvGrpSpPr>
            <p:nvPr/>
          </p:nvGrpSpPr>
          <p:grpSpPr bwMode="auto">
            <a:xfrm>
              <a:off x="3117025" y="3959191"/>
              <a:ext cx="984950" cy="985306"/>
              <a:chOff x="4345444" y="2542859"/>
              <a:chExt cx="1810550" cy="1811205"/>
            </a:xfrm>
          </p:grpSpPr>
          <p:grpSp>
            <p:nvGrpSpPr>
              <p:cNvPr id="15" name="组合 1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7" name="同心圆 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solidFill>
                      <a:schemeClr val="tx1"/>
                    </a:solidFill>
                    <a:latin typeface="+mj-ea"/>
                    <a:ea typeface="+mj-ea"/>
                  </a:endParaRPr>
                </a:p>
              </p:txBody>
            </p:sp>
            <p:sp>
              <p:nvSpPr>
                <p:cNvPr id="18" name="椭圆 1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16" name="椭圆 15"/>
              <p:cNvSpPr/>
              <p:nvPr/>
            </p:nvSpPr>
            <p:spPr>
              <a:xfrm>
                <a:off x="4564806" y="2762301"/>
                <a:ext cx="1371825" cy="137232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14" name="TextBox 104"/>
            <p:cNvSpPr txBox="1"/>
            <p:nvPr/>
          </p:nvSpPr>
          <p:spPr>
            <a:xfrm>
              <a:off x="3188269" y="4196164"/>
              <a:ext cx="849586" cy="527397"/>
            </a:xfrm>
            <a:prstGeom prst="rect">
              <a:avLst/>
            </a:prstGeom>
            <a:noFill/>
          </p:spPr>
          <p:txBody>
            <a:bodyPr lIns="184256" tIns="92128" rIns="184256" bIns="92128">
              <a:spAutoFit/>
            </a:bodyPr>
            <a:lstStyle/>
            <a:p>
              <a:pPr eaLnBrk="1" fontAlgn="auto" hangingPunct="1">
                <a:buFont typeface="Arial" panose="020B0604020202020204" pitchFamily="34" charset="0"/>
                <a:buNone/>
                <a:defRPr/>
              </a:pPr>
              <a:r>
                <a:rPr lang="en-US" altLang="zh-CN" sz="1865" noProof="1">
                  <a:solidFill>
                    <a:schemeClr val="bg1"/>
                  </a:solidFill>
                  <a:latin typeface="+mj-ea"/>
                  <a:ea typeface="+mj-ea"/>
                </a:rPr>
                <a:t>7</a:t>
              </a:r>
              <a:r>
                <a:rPr lang="zh-CN" altLang="en-US" sz="1865" noProof="1">
                  <a:solidFill>
                    <a:schemeClr val="bg1"/>
                  </a:solidFill>
                  <a:latin typeface="+mj-ea"/>
                  <a:ea typeface="+mj-ea"/>
                </a:rPr>
                <a:t>月</a:t>
              </a:r>
            </a:p>
          </p:txBody>
        </p:sp>
      </p:grpSp>
      <p:grpSp>
        <p:nvGrpSpPr>
          <p:cNvPr id="19" name="组合 18"/>
          <p:cNvGrpSpPr>
            <a:grpSpLocks/>
          </p:cNvGrpSpPr>
          <p:nvPr/>
        </p:nvGrpSpPr>
        <p:grpSpPr bwMode="auto">
          <a:xfrm>
            <a:off x="3967163" y="3257550"/>
            <a:ext cx="1176337" cy="1176338"/>
            <a:chOff x="4450933" y="3791953"/>
            <a:chExt cx="1319306" cy="1319782"/>
          </a:xfrm>
        </p:grpSpPr>
        <p:grpSp>
          <p:nvGrpSpPr>
            <p:cNvPr id="26687" name="组合 19"/>
            <p:cNvGrpSpPr>
              <a:grpSpLocks/>
            </p:cNvGrpSpPr>
            <p:nvPr/>
          </p:nvGrpSpPr>
          <p:grpSpPr bwMode="auto">
            <a:xfrm>
              <a:off x="4450933" y="3791953"/>
              <a:ext cx="1319306" cy="1319782"/>
              <a:chOff x="4345444" y="2542859"/>
              <a:chExt cx="1810550" cy="1811205"/>
            </a:xfrm>
          </p:grpSpPr>
          <p:grpSp>
            <p:nvGrpSpPr>
              <p:cNvPr id="22" name="组合 2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4" name="同心圆 2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solidFill>
                      <a:schemeClr val="tx1"/>
                    </a:solidFill>
                    <a:latin typeface="+mj-ea"/>
                    <a:ea typeface="+mj-ea"/>
                  </a:endParaRPr>
                </a:p>
              </p:txBody>
            </p:sp>
            <p:sp>
              <p:nvSpPr>
                <p:cNvPr id="25" name="椭圆 2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23" name="椭圆 22"/>
              <p:cNvSpPr/>
              <p:nvPr/>
            </p:nvSpPr>
            <p:spPr>
              <a:xfrm>
                <a:off x="4565349" y="2762843"/>
                <a:ext cx="1370740" cy="1371236"/>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21" name="TextBox 111"/>
            <p:cNvSpPr txBox="1"/>
            <p:nvPr/>
          </p:nvSpPr>
          <p:spPr>
            <a:xfrm>
              <a:off x="4685951" y="4180229"/>
              <a:ext cx="849270" cy="527200"/>
            </a:xfrm>
            <a:prstGeom prst="rect">
              <a:avLst/>
            </a:prstGeom>
            <a:noFill/>
          </p:spPr>
          <p:txBody>
            <a:bodyPr lIns="184256" tIns="92128" rIns="184256" bIns="92128">
              <a:spAutoFit/>
            </a:bodyPr>
            <a:lstStyle/>
            <a:p>
              <a:pPr eaLnBrk="1" fontAlgn="auto" hangingPunct="1">
                <a:buFont typeface="Arial" panose="020B0604020202020204" pitchFamily="34" charset="0"/>
                <a:buNone/>
                <a:defRPr/>
              </a:pPr>
              <a:r>
                <a:rPr lang="en-US" altLang="zh-CN" sz="1865" noProof="1">
                  <a:solidFill>
                    <a:schemeClr val="bg1"/>
                  </a:solidFill>
                  <a:latin typeface="+mj-ea"/>
                  <a:ea typeface="+mj-ea"/>
                </a:rPr>
                <a:t>8</a:t>
              </a:r>
              <a:r>
                <a:rPr lang="zh-CN" altLang="en-US" sz="1865" noProof="1">
                  <a:solidFill>
                    <a:schemeClr val="bg1"/>
                  </a:solidFill>
                  <a:latin typeface="+mj-ea"/>
                  <a:ea typeface="+mj-ea"/>
                </a:rPr>
                <a:t>月</a:t>
              </a:r>
            </a:p>
          </p:txBody>
        </p:sp>
      </p:grpSp>
      <p:grpSp>
        <p:nvGrpSpPr>
          <p:cNvPr id="26" name="组合 25"/>
          <p:cNvGrpSpPr>
            <a:grpSpLocks/>
          </p:cNvGrpSpPr>
          <p:nvPr/>
        </p:nvGrpSpPr>
        <p:grpSpPr bwMode="auto">
          <a:xfrm>
            <a:off x="5454650" y="3392488"/>
            <a:ext cx="908050" cy="906462"/>
            <a:chOff x="6119197" y="3942381"/>
            <a:chExt cx="1018558" cy="1018926"/>
          </a:xfrm>
        </p:grpSpPr>
        <p:grpSp>
          <p:nvGrpSpPr>
            <p:cNvPr id="26683" name="组合 26"/>
            <p:cNvGrpSpPr>
              <a:grpSpLocks/>
            </p:cNvGrpSpPr>
            <p:nvPr/>
          </p:nvGrpSpPr>
          <p:grpSpPr bwMode="auto">
            <a:xfrm>
              <a:off x="6119197" y="3942381"/>
              <a:ext cx="1018558" cy="1018926"/>
              <a:chOff x="4345444" y="2542859"/>
              <a:chExt cx="1810550" cy="1811205"/>
            </a:xfrm>
          </p:grpSpPr>
          <p:grpSp>
            <p:nvGrpSpPr>
              <p:cNvPr id="29" name="组合 2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1" name="同心圆 3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solidFill>
                      <a:schemeClr val="tx1"/>
                    </a:solidFill>
                    <a:latin typeface="+mj-ea"/>
                    <a:ea typeface="+mj-ea"/>
                  </a:endParaRPr>
                </a:p>
              </p:txBody>
            </p:sp>
            <p:sp>
              <p:nvSpPr>
                <p:cNvPr id="32" name="椭圆 3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30" name="椭圆 29"/>
              <p:cNvSpPr/>
              <p:nvPr/>
            </p:nvSpPr>
            <p:spPr>
              <a:xfrm>
                <a:off x="4567015" y="2761725"/>
                <a:ext cx="1367408" cy="1373472"/>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28" name="TextBox 118"/>
            <p:cNvSpPr txBox="1"/>
            <p:nvPr/>
          </p:nvSpPr>
          <p:spPr>
            <a:xfrm>
              <a:off x="6210013" y="4197558"/>
              <a:ext cx="849391" cy="524631"/>
            </a:xfrm>
            <a:prstGeom prst="rect">
              <a:avLst/>
            </a:prstGeom>
            <a:noFill/>
          </p:spPr>
          <p:txBody>
            <a:bodyPr lIns="184256" tIns="92128" rIns="184256" bIns="92128">
              <a:spAutoFit/>
            </a:bodyPr>
            <a:lstStyle/>
            <a:p>
              <a:pPr eaLnBrk="1" fontAlgn="auto" hangingPunct="1">
                <a:buFont typeface="Arial" panose="020B0604020202020204" pitchFamily="34" charset="0"/>
                <a:buNone/>
                <a:defRPr/>
              </a:pPr>
              <a:r>
                <a:rPr lang="en-US" altLang="zh-CN" sz="1865" noProof="1">
                  <a:solidFill>
                    <a:schemeClr val="bg1"/>
                  </a:solidFill>
                  <a:latin typeface="+mj-ea"/>
                  <a:ea typeface="+mj-ea"/>
                </a:rPr>
                <a:t>9</a:t>
              </a:r>
              <a:r>
                <a:rPr lang="zh-CN" altLang="en-US" sz="1865" noProof="1">
                  <a:solidFill>
                    <a:schemeClr val="bg1"/>
                  </a:solidFill>
                  <a:latin typeface="+mj-ea"/>
                  <a:ea typeface="+mj-ea"/>
                </a:rPr>
                <a:t>月</a:t>
              </a:r>
            </a:p>
          </p:txBody>
        </p:sp>
      </p:grpSp>
      <p:grpSp>
        <p:nvGrpSpPr>
          <p:cNvPr id="33" name="组合 32"/>
          <p:cNvGrpSpPr>
            <a:grpSpLocks/>
          </p:cNvGrpSpPr>
          <p:nvPr/>
        </p:nvGrpSpPr>
        <p:grpSpPr bwMode="auto">
          <a:xfrm>
            <a:off x="6672263" y="3392488"/>
            <a:ext cx="946150" cy="906462"/>
            <a:chOff x="7486713" y="3942381"/>
            <a:chExt cx="1060031" cy="1018926"/>
          </a:xfrm>
        </p:grpSpPr>
        <p:grpSp>
          <p:nvGrpSpPr>
            <p:cNvPr id="26679" name="组合 33"/>
            <p:cNvGrpSpPr>
              <a:grpSpLocks/>
            </p:cNvGrpSpPr>
            <p:nvPr/>
          </p:nvGrpSpPr>
          <p:grpSpPr bwMode="auto">
            <a:xfrm>
              <a:off x="7486713" y="3942381"/>
              <a:ext cx="1018558" cy="1018926"/>
              <a:chOff x="4345444" y="2542859"/>
              <a:chExt cx="1810550" cy="1811205"/>
            </a:xfrm>
          </p:grpSpPr>
          <p:grpSp>
            <p:nvGrpSpPr>
              <p:cNvPr id="36" name="组合 3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8" name="同心圆 3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solidFill>
                      <a:schemeClr val="tx1"/>
                    </a:solidFill>
                    <a:latin typeface="+mj-ea"/>
                    <a:ea typeface="+mj-ea"/>
                  </a:endParaRPr>
                </a:p>
              </p:txBody>
            </p:sp>
            <p:sp>
              <p:nvSpPr>
                <p:cNvPr id="39" name="椭圆 3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37" name="椭圆 36"/>
              <p:cNvSpPr/>
              <p:nvPr/>
            </p:nvSpPr>
            <p:spPr>
              <a:xfrm>
                <a:off x="4566751" y="2761725"/>
                <a:ext cx="1368940" cy="137347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26680" name="TextBox 125"/>
            <p:cNvSpPr txBox="1">
              <a:spLocks noChangeArrowheads="1"/>
            </p:cNvSpPr>
            <p:nvPr/>
          </p:nvSpPr>
          <p:spPr bwMode="auto">
            <a:xfrm>
              <a:off x="7555666" y="4199439"/>
              <a:ext cx="991078" cy="4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4256" tIns="92128" rIns="184256" bIns="92128">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solidFill>
                    <a:schemeClr val="bg1"/>
                  </a:solidFill>
                  <a:latin typeface="宋体" panose="02010600030101010101" pitchFamily="2" charset="-122"/>
                </a:rPr>
                <a:t>10</a:t>
              </a:r>
              <a:r>
                <a:rPr lang="zh-CN" altLang="en-US" sz="1600">
                  <a:solidFill>
                    <a:schemeClr val="bg1"/>
                  </a:solidFill>
                  <a:latin typeface="宋体" panose="02010600030101010101" pitchFamily="2" charset="-122"/>
                </a:rPr>
                <a:t>月</a:t>
              </a:r>
            </a:p>
          </p:txBody>
        </p:sp>
      </p:grpSp>
      <p:grpSp>
        <p:nvGrpSpPr>
          <p:cNvPr id="40" name="组合 39"/>
          <p:cNvGrpSpPr>
            <a:grpSpLocks/>
          </p:cNvGrpSpPr>
          <p:nvPr/>
        </p:nvGrpSpPr>
        <p:grpSpPr bwMode="auto">
          <a:xfrm>
            <a:off x="7891463" y="3241675"/>
            <a:ext cx="1209675" cy="1208088"/>
            <a:chOff x="8854229" y="3773382"/>
            <a:chExt cx="1356434" cy="1356924"/>
          </a:xfrm>
        </p:grpSpPr>
        <p:grpSp>
          <p:nvGrpSpPr>
            <p:cNvPr id="26675" name="组合 40"/>
            <p:cNvGrpSpPr>
              <a:grpSpLocks/>
            </p:cNvGrpSpPr>
            <p:nvPr/>
          </p:nvGrpSpPr>
          <p:grpSpPr bwMode="auto">
            <a:xfrm>
              <a:off x="8854229" y="3773382"/>
              <a:ext cx="1356434" cy="1356924"/>
              <a:chOff x="4345444" y="2542859"/>
              <a:chExt cx="1810550" cy="1811205"/>
            </a:xfrm>
          </p:grpSpPr>
          <p:grpSp>
            <p:nvGrpSpPr>
              <p:cNvPr id="43" name="组合 4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5" name="同心圆 4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solidFill>
                      <a:schemeClr val="tx1"/>
                    </a:solidFill>
                    <a:latin typeface="+mj-ea"/>
                    <a:ea typeface="+mj-ea"/>
                  </a:endParaRPr>
                </a:p>
              </p:txBody>
            </p:sp>
            <p:sp>
              <p:nvSpPr>
                <p:cNvPr id="46" name="椭圆 4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44" name="椭圆 43"/>
              <p:cNvSpPr/>
              <p:nvPr/>
            </p:nvSpPr>
            <p:spPr>
              <a:xfrm>
                <a:off x="4566416" y="2764203"/>
                <a:ext cx="1368605" cy="136851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42" name="TextBox 132"/>
            <p:cNvSpPr txBox="1"/>
            <p:nvPr/>
          </p:nvSpPr>
          <p:spPr>
            <a:xfrm>
              <a:off x="9067841" y="4179924"/>
              <a:ext cx="1016435" cy="526009"/>
            </a:xfrm>
            <a:prstGeom prst="rect">
              <a:avLst/>
            </a:prstGeom>
            <a:noFill/>
          </p:spPr>
          <p:txBody>
            <a:bodyPr lIns="184256" tIns="92128" rIns="184256" bIns="92128">
              <a:spAutoFit/>
            </a:bodyPr>
            <a:lstStyle/>
            <a:p>
              <a:pPr eaLnBrk="1" fontAlgn="auto" hangingPunct="1">
                <a:buFont typeface="Arial" panose="020B0604020202020204" pitchFamily="34" charset="0"/>
                <a:buNone/>
                <a:defRPr/>
              </a:pPr>
              <a:r>
                <a:rPr lang="en-US" altLang="zh-CN" sz="1865" noProof="1">
                  <a:solidFill>
                    <a:schemeClr val="bg1"/>
                  </a:solidFill>
                  <a:latin typeface="+mj-ea"/>
                  <a:ea typeface="+mj-ea"/>
                </a:rPr>
                <a:t>11</a:t>
              </a:r>
              <a:r>
                <a:rPr lang="zh-CN" altLang="en-US" sz="1865" noProof="1">
                  <a:solidFill>
                    <a:schemeClr val="bg1"/>
                  </a:solidFill>
                  <a:latin typeface="+mj-ea"/>
                  <a:ea typeface="+mj-ea"/>
                </a:rPr>
                <a:t>月</a:t>
              </a:r>
            </a:p>
          </p:txBody>
        </p:sp>
      </p:grpSp>
      <p:grpSp>
        <p:nvGrpSpPr>
          <p:cNvPr id="47" name="组合 46"/>
          <p:cNvGrpSpPr>
            <a:grpSpLocks/>
          </p:cNvGrpSpPr>
          <p:nvPr/>
        </p:nvGrpSpPr>
        <p:grpSpPr bwMode="auto">
          <a:xfrm>
            <a:off x="9412288" y="3024188"/>
            <a:ext cx="1644650" cy="1643062"/>
            <a:chOff x="10559621" y="3529102"/>
            <a:chExt cx="1844818" cy="1845484"/>
          </a:xfrm>
        </p:grpSpPr>
        <p:grpSp>
          <p:nvGrpSpPr>
            <p:cNvPr id="26671" name="组合 47"/>
            <p:cNvGrpSpPr>
              <a:grpSpLocks/>
            </p:cNvGrpSpPr>
            <p:nvPr/>
          </p:nvGrpSpPr>
          <p:grpSpPr bwMode="auto">
            <a:xfrm>
              <a:off x="10559621" y="3529102"/>
              <a:ext cx="1844818" cy="1845484"/>
              <a:chOff x="4345444" y="2542859"/>
              <a:chExt cx="1810550" cy="1811205"/>
            </a:xfrm>
          </p:grpSpPr>
          <p:grpSp>
            <p:nvGrpSpPr>
              <p:cNvPr id="50" name="组合 4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2" name="同心圆 5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solidFill>
                      <a:schemeClr val="tx1"/>
                    </a:solidFill>
                    <a:latin typeface="+mj-ea"/>
                    <a:ea typeface="+mj-ea"/>
                  </a:endParaRPr>
                </a:p>
              </p:txBody>
            </p:sp>
            <p:sp>
              <p:nvSpPr>
                <p:cNvPr id="53" name="椭圆 5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51" name="椭圆 50"/>
              <p:cNvSpPr/>
              <p:nvPr/>
            </p:nvSpPr>
            <p:spPr>
              <a:xfrm>
                <a:off x="4565646" y="2763354"/>
                <a:ext cx="1370146" cy="1370216"/>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49" name="TextBox 139"/>
            <p:cNvSpPr txBox="1"/>
            <p:nvPr/>
          </p:nvSpPr>
          <p:spPr>
            <a:xfrm>
              <a:off x="10949596" y="4179924"/>
              <a:ext cx="1096919" cy="526008"/>
            </a:xfrm>
            <a:prstGeom prst="rect">
              <a:avLst/>
            </a:prstGeom>
            <a:noFill/>
          </p:spPr>
          <p:txBody>
            <a:bodyPr lIns="184256" tIns="92128" rIns="184256" bIns="92128">
              <a:spAutoFit/>
            </a:bodyPr>
            <a:lstStyle/>
            <a:p>
              <a:pPr eaLnBrk="1" fontAlgn="auto" hangingPunct="1">
                <a:buFont typeface="Arial" panose="020B0604020202020204" pitchFamily="34" charset="0"/>
                <a:buNone/>
                <a:defRPr/>
              </a:pPr>
              <a:r>
                <a:rPr lang="en-US" altLang="zh-CN" sz="1865" noProof="1">
                  <a:solidFill>
                    <a:schemeClr val="bg1"/>
                  </a:solidFill>
                  <a:latin typeface="+mj-ea"/>
                  <a:ea typeface="+mj-ea"/>
                </a:rPr>
                <a:t>12</a:t>
              </a:r>
              <a:r>
                <a:rPr lang="zh-CN" altLang="en-US" sz="1865" noProof="1">
                  <a:solidFill>
                    <a:schemeClr val="bg1"/>
                  </a:solidFill>
                  <a:latin typeface="+mj-ea"/>
                  <a:ea typeface="+mj-ea"/>
                </a:rPr>
                <a:t>月</a:t>
              </a:r>
            </a:p>
          </p:txBody>
        </p:sp>
      </p:grpSp>
      <p:grpSp>
        <p:nvGrpSpPr>
          <p:cNvPr id="54" name="组合 53"/>
          <p:cNvGrpSpPr>
            <a:grpSpLocks/>
          </p:cNvGrpSpPr>
          <p:nvPr/>
        </p:nvGrpSpPr>
        <p:grpSpPr bwMode="auto">
          <a:xfrm>
            <a:off x="693738" y="1700213"/>
            <a:ext cx="2589212" cy="1457325"/>
            <a:chOff x="689131" y="1318791"/>
            <a:chExt cx="1631535" cy="1036935"/>
          </a:xfrm>
        </p:grpSpPr>
        <p:sp>
          <p:nvSpPr>
            <p:cNvPr id="26667" name="TextBox 145"/>
            <p:cNvSpPr txBox="1">
              <a:spLocks noChangeArrowheads="1"/>
            </p:cNvSpPr>
            <p:nvPr/>
          </p:nvSpPr>
          <p:spPr bwMode="auto">
            <a:xfrm>
              <a:off x="800766" y="1667530"/>
              <a:ext cx="1363987" cy="42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3" rIns="121908" bIns="60953">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1200">
                  <a:solidFill>
                    <a:srgbClr val="595959"/>
                  </a:solidFill>
                  <a:latin typeface="宋体" panose="02010600030101010101" pitchFamily="2" charset="-122"/>
                </a:rPr>
                <a:t>您的内容打在这里，或者通过您的内容打在这里</a:t>
              </a:r>
            </a:p>
          </p:txBody>
        </p:sp>
        <p:grpSp>
          <p:nvGrpSpPr>
            <p:cNvPr id="26668" name="组合 55"/>
            <p:cNvGrpSpPr>
              <a:grpSpLocks/>
            </p:cNvGrpSpPr>
            <p:nvPr/>
          </p:nvGrpSpPr>
          <p:grpSpPr bwMode="auto">
            <a:xfrm>
              <a:off x="689131" y="1318791"/>
              <a:ext cx="1631535" cy="1036935"/>
              <a:chOff x="689131" y="1318791"/>
              <a:chExt cx="1631535" cy="1036935"/>
            </a:xfrm>
          </p:grpSpPr>
          <p:cxnSp>
            <p:nvCxnSpPr>
              <p:cNvPr id="57" name="直接连接符 56"/>
              <p:cNvCxnSpPr/>
              <p:nvPr/>
            </p:nvCxnSpPr>
            <p:spPr>
              <a:xfrm flipV="1">
                <a:off x="1481391" y="2139980"/>
                <a:ext cx="0" cy="215746"/>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58" name="TextBox 148"/>
              <p:cNvSpPr txBox="1"/>
              <p:nvPr/>
            </p:nvSpPr>
            <p:spPr>
              <a:xfrm>
                <a:off x="689131" y="1318791"/>
                <a:ext cx="1631535" cy="347904"/>
              </a:xfrm>
              <a:prstGeom prst="rect">
                <a:avLst/>
              </a:prstGeom>
              <a:noFill/>
            </p:spPr>
            <p:txBody>
              <a:bodyPr lIns="121908" tIns="0" rIns="121908"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2100" noProof="1">
                    <a:solidFill>
                      <a:srgbClr val="595959"/>
                    </a:solidFill>
                    <a:latin typeface="宋体" panose="02010600030101010101" pitchFamily="2" charset="-122"/>
                    <a:ea typeface="华文黑体" pitchFamily="2" charset="-122"/>
                  </a:rPr>
                  <a:t>添加标题</a:t>
                </a:r>
              </a:p>
            </p:txBody>
          </p:sp>
        </p:grpSp>
      </p:grpSp>
      <p:grpSp>
        <p:nvGrpSpPr>
          <p:cNvPr id="59" name="组合 58"/>
          <p:cNvGrpSpPr>
            <a:grpSpLocks/>
          </p:cNvGrpSpPr>
          <p:nvPr/>
        </p:nvGrpSpPr>
        <p:grpSpPr bwMode="auto">
          <a:xfrm>
            <a:off x="3408363" y="1822450"/>
            <a:ext cx="2100262" cy="1287463"/>
            <a:chOff x="873900" y="1541325"/>
            <a:chExt cx="1166203" cy="814401"/>
          </a:xfrm>
        </p:grpSpPr>
        <p:sp>
          <p:nvSpPr>
            <p:cNvPr id="26663" name="TextBox 150"/>
            <p:cNvSpPr txBox="1">
              <a:spLocks noChangeArrowheads="1"/>
            </p:cNvSpPr>
            <p:nvPr/>
          </p:nvSpPr>
          <p:spPr bwMode="auto">
            <a:xfrm>
              <a:off x="873900" y="1767302"/>
              <a:ext cx="1166203" cy="37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3" rIns="121908" bIns="60953">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1200">
                  <a:solidFill>
                    <a:srgbClr val="595959"/>
                  </a:solidFill>
                  <a:latin typeface="宋体" panose="02010600030101010101" pitchFamily="2" charset="-122"/>
                </a:rPr>
                <a:t>您的内容打在这里，或者通过您的内容打在这里</a:t>
              </a:r>
            </a:p>
          </p:txBody>
        </p:sp>
        <p:grpSp>
          <p:nvGrpSpPr>
            <p:cNvPr id="26664" name="组合 60"/>
            <p:cNvGrpSpPr>
              <a:grpSpLocks/>
            </p:cNvGrpSpPr>
            <p:nvPr/>
          </p:nvGrpSpPr>
          <p:grpSpPr bwMode="auto">
            <a:xfrm>
              <a:off x="947384" y="1541325"/>
              <a:ext cx="1008112" cy="814401"/>
              <a:chOff x="947384" y="1541325"/>
              <a:chExt cx="1008112" cy="814401"/>
            </a:xfrm>
          </p:grpSpPr>
          <p:cxnSp>
            <p:nvCxnSpPr>
              <p:cNvPr id="62" name="直接连接符 61"/>
              <p:cNvCxnSpPr/>
              <p:nvPr/>
            </p:nvCxnSpPr>
            <p:spPr>
              <a:xfrm flipV="1">
                <a:off x="1481242" y="2139824"/>
                <a:ext cx="0" cy="21590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63" name="TextBox 153"/>
              <p:cNvSpPr txBox="1"/>
              <p:nvPr/>
            </p:nvSpPr>
            <p:spPr>
              <a:xfrm>
                <a:off x="947063" y="1541325"/>
                <a:ext cx="1008417" cy="309292"/>
              </a:xfrm>
              <a:prstGeom prst="rect">
                <a:avLst/>
              </a:prstGeom>
              <a:noFill/>
            </p:spPr>
            <p:txBody>
              <a:bodyPr lIns="121908" tIns="0" rIns="121908"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2100" noProof="1">
                    <a:solidFill>
                      <a:srgbClr val="595959"/>
                    </a:solidFill>
                    <a:latin typeface="宋体" panose="02010600030101010101" pitchFamily="2" charset="-122"/>
                    <a:ea typeface="华文黑体" pitchFamily="2" charset="-122"/>
                  </a:rPr>
                  <a:t>添加标题</a:t>
                </a:r>
              </a:p>
            </p:txBody>
          </p:sp>
        </p:grpSp>
      </p:grpSp>
      <p:grpSp>
        <p:nvGrpSpPr>
          <p:cNvPr id="64" name="组合 63"/>
          <p:cNvGrpSpPr>
            <a:grpSpLocks/>
          </p:cNvGrpSpPr>
          <p:nvPr/>
        </p:nvGrpSpPr>
        <p:grpSpPr bwMode="auto">
          <a:xfrm>
            <a:off x="6000750" y="1700213"/>
            <a:ext cx="2184400" cy="1401762"/>
            <a:chOff x="873900" y="1541325"/>
            <a:chExt cx="1166203" cy="814401"/>
          </a:xfrm>
        </p:grpSpPr>
        <p:sp>
          <p:nvSpPr>
            <p:cNvPr id="26659" name="TextBox 155"/>
            <p:cNvSpPr txBox="1">
              <a:spLocks noChangeArrowheads="1"/>
            </p:cNvSpPr>
            <p:nvPr/>
          </p:nvSpPr>
          <p:spPr bwMode="auto">
            <a:xfrm>
              <a:off x="873900" y="1767302"/>
              <a:ext cx="1166203" cy="346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3" rIns="121908" bIns="60953">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1200">
                  <a:solidFill>
                    <a:srgbClr val="595959"/>
                  </a:solidFill>
                  <a:latin typeface="宋体" panose="02010600030101010101" pitchFamily="2" charset="-122"/>
                </a:rPr>
                <a:t>您的内容打在这里，或者通过您的内容打在这里</a:t>
              </a:r>
            </a:p>
          </p:txBody>
        </p:sp>
        <p:grpSp>
          <p:nvGrpSpPr>
            <p:cNvPr id="26660" name="组合 65"/>
            <p:cNvGrpSpPr>
              <a:grpSpLocks/>
            </p:cNvGrpSpPr>
            <p:nvPr/>
          </p:nvGrpSpPr>
          <p:grpSpPr bwMode="auto">
            <a:xfrm>
              <a:off x="947384" y="1541325"/>
              <a:ext cx="1008112" cy="814401"/>
              <a:chOff x="947384" y="1541325"/>
              <a:chExt cx="1008112" cy="814401"/>
            </a:xfrm>
          </p:grpSpPr>
          <p:cxnSp>
            <p:nvCxnSpPr>
              <p:cNvPr id="67" name="直接连接符 66"/>
              <p:cNvCxnSpPr/>
              <p:nvPr/>
            </p:nvCxnSpPr>
            <p:spPr>
              <a:xfrm flipV="1">
                <a:off x="1481580" y="2139905"/>
                <a:ext cx="0" cy="215821"/>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68" name="TextBox 158"/>
              <p:cNvSpPr txBox="1"/>
              <p:nvPr/>
            </p:nvSpPr>
            <p:spPr>
              <a:xfrm>
                <a:off x="947635" y="1541325"/>
                <a:ext cx="1007714" cy="284072"/>
              </a:xfrm>
              <a:prstGeom prst="rect">
                <a:avLst/>
              </a:prstGeom>
              <a:noFill/>
            </p:spPr>
            <p:txBody>
              <a:bodyPr lIns="121908" tIns="0" rIns="121908"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2100" noProof="1">
                    <a:solidFill>
                      <a:srgbClr val="595959"/>
                    </a:solidFill>
                    <a:latin typeface="宋体" panose="02010600030101010101" pitchFamily="2" charset="-122"/>
                    <a:ea typeface="华文黑体" pitchFamily="2" charset="-122"/>
                  </a:rPr>
                  <a:t>添加标题</a:t>
                </a:r>
              </a:p>
            </p:txBody>
          </p:sp>
        </p:grpSp>
      </p:grpSp>
      <p:grpSp>
        <p:nvGrpSpPr>
          <p:cNvPr id="69" name="组合 68"/>
          <p:cNvGrpSpPr>
            <a:grpSpLocks/>
          </p:cNvGrpSpPr>
          <p:nvPr/>
        </p:nvGrpSpPr>
        <p:grpSpPr bwMode="auto">
          <a:xfrm>
            <a:off x="9117013" y="1768475"/>
            <a:ext cx="2066925" cy="1089025"/>
            <a:chOff x="873900" y="1541325"/>
            <a:chExt cx="1166203" cy="652383"/>
          </a:xfrm>
        </p:grpSpPr>
        <p:sp>
          <p:nvSpPr>
            <p:cNvPr id="26655" name="TextBox 160"/>
            <p:cNvSpPr txBox="1">
              <a:spLocks noChangeArrowheads="1"/>
            </p:cNvSpPr>
            <p:nvPr/>
          </p:nvSpPr>
          <p:spPr bwMode="auto">
            <a:xfrm>
              <a:off x="873900" y="1767302"/>
              <a:ext cx="1166203" cy="35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3" rIns="121908" bIns="60953">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1200">
                  <a:solidFill>
                    <a:srgbClr val="595959"/>
                  </a:solidFill>
                  <a:latin typeface="宋体" panose="02010600030101010101" pitchFamily="2" charset="-122"/>
                </a:rPr>
                <a:t>您的内容打在这里，或者通过您的内容打在这里</a:t>
              </a:r>
            </a:p>
          </p:txBody>
        </p:sp>
        <p:grpSp>
          <p:nvGrpSpPr>
            <p:cNvPr id="26656" name="组合 70"/>
            <p:cNvGrpSpPr>
              <a:grpSpLocks/>
            </p:cNvGrpSpPr>
            <p:nvPr/>
          </p:nvGrpSpPr>
          <p:grpSpPr bwMode="auto">
            <a:xfrm>
              <a:off x="947384" y="1541325"/>
              <a:ext cx="1008112" cy="652383"/>
              <a:chOff x="947384" y="1541325"/>
              <a:chExt cx="1008112" cy="652383"/>
            </a:xfrm>
          </p:grpSpPr>
          <p:cxnSp>
            <p:nvCxnSpPr>
              <p:cNvPr id="72" name="直接连接符 71"/>
              <p:cNvCxnSpPr/>
              <p:nvPr/>
            </p:nvCxnSpPr>
            <p:spPr>
              <a:xfrm flipV="1">
                <a:off x="1482081" y="2085294"/>
                <a:ext cx="0" cy="10841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73" name="TextBox 163"/>
              <p:cNvSpPr txBox="1"/>
              <p:nvPr/>
            </p:nvSpPr>
            <p:spPr>
              <a:xfrm>
                <a:off x="947347" y="1541325"/>
                <a:ext cx="1008559" cy="292907"/>
              </a:xfrm>
              <a:prstGeom prst="rect">
                <a:avLst/>
              </a:prstGeom>
              <a:noFill/>
            </p:spPr>
            <p:txBody>
              <a:bodyPr lIns="121908" tIns="0" rIns="121908"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2100" noProof="1">
                    <a:solidFill>
                      <a:srgbClr val="595959"/>
                    </a:solidFill>
                    <a:latin typeface="宋体" panose="02010600030101010101" pitchFamily="2" charset="-122"/>
                    <a:ea typeface="华文黑体" pitchFamily="2" charset="-122"/>
                  </a:rPr>
                  <a:t>添加标题</a:t>
                </a:r>
              </a:p>
            </p:txBody>
          </p:sp>
        </p:grpSp>
      </p:grpSp>
      <p:grpSp>
        <p:nvGrpSpPr>
          <p:cNvPr id="74" name="组合 73"/>
          <p:cNvGrpSpPr>
            <a:grpSpLocks/>
          </p:cNvGrpSpPr>
          <p:nvPr/>
        </p:nvGrpSpPr>
        <p:grpSpPr bwMode="auto">
          <a:xfrm>
            <a:off x="2079625" y="4562475"/>
            <a:ext cx="2166938" cy="1212850"/>
            <a:chOff x="873900" y="1340833"/>
            <a:chExt cx="1166203" cy="838307"/>
          </a:xfrm>
        </p:grpSpPr>
        <p:sp>
          <p:nvSpPr>
            <p:cNvPr id="26651" name="TextBox 165"/>
            <p:cNvSpPr txBox="1">
              <a:spLocks noChangeArrowheads="1"/>
            </p:cNvSpPr>
            <p:nvPr/>
          </p:nvSpPr>
          <p:spPr bwMode="auto">
            <a:xfrm>
              <a:off x="873900" y="1767301"/>
              <a:ext cx="1166203" cy="41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3" rIns="121908" bIns="60953">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1200">
                  <a:solidFill>
                    <a:srgbClr val="595959"/>
                  </a:solidFill>
                  <a:latin typeface="宋体" panose="02010600030101010101" pitchFamily="2" charset="-122"/>
                </a:rPr>
                <a:t>您的内容打在这里，或者通过您的内容打在这里</a:t>
              </a:r>
            </a:p>
          </p:txBody>
        </p:sp>
        <p:grpSp>
          <p:nvGrpSpPr>
            <p:cNvPr id="26652" name="组合 75"/>
            <p:cNvGrpSpPr>
              <a:grpSpLocks/>
            </p:cNvGrpSpPr>
            <p:nvPr/>
          </p:nvGrpSpPr>
          <p:grpSpPr bwMode="auto">
            <a:xfrm>
              <a:off x="947384" y="1340833"/>
              <a:ext cx="1008112" cy="538569"/>
              <a:chOff x="947384" y="1340833"/>
              <a:chExt cx="1008112" cy="538569"/>
            </a:xfrm>
          </p:grpSpPr>
          <p:cxnSp>
            <p:nvCxnSpPr>
              <p:cNvPr id="77" name="直接连接符 76"/>
              <p:cNvCxnSpPr/>
              <p:nvPr/>
            </p:nvCxnSpPr>
            <p:spPr>
              <a:xfrm>
                <a:off x="1481351" y="1340833"/>
                <a:ext cx="0" cy="200799"/>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78" name="TextBox 168"/>
              <p:cNvSpPr txBox="1"/>
              <p:nvPr/>
            </p:nvSpPr>
            <p:spPr>
              <a:xfrm>
                <a:off x="947375" y="1541632"/>
                <a:ext cx="1008146" cy="337956"/>
              </a:xfrm>
              <a:prstGeom prst="rect">
                <a:avLst/>
              </a:prstGeom>
              <a:noFill/>
            </p:spPr>
            <p:txBody>
              <a:bodyPr lIns="121908" tIns="0" rIns="121908"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2100" noProof="1">
                    <a:solidFill>
                      <a:srgbClr val="595959"/>
                    </a:solidFill>
                    <a:latin typeface="宋体" panose="02010600030101010101" pitchFamily="2" charset="-122"/>
                    <a:ea typeface="华文黑体" pitchFamily="2" charset="-122"/>
                  </a:rPr>
                  <a:t>添加标题</a:t>
                </a:r>
              </a:p>
            </p:txBody>
          </p:sp>
        </p:grpSp>
      </p:grpSp>
      <p:grpSp>
        <p:nvGrpSpPr>
          <p:cNvPr id="79" name="组合 78"/>
          <p:cNvGrpSpPr>
            <a:grpSpLocks/>
          </p:cNvGrpSpPr>
          <p:nvPr/>
        </p:nvGrpSpPr>
        <p:grpSpPr bwMode="auto">
          <a:xfrm>
            <a:off x="4737100" y="4562475"/>
            <a:ext cx="2166938" cy="1212850"/>
            <a:chOff x="873900" y="1340833"/>
            <a:chExt cx="1166203" cy="838307"/>
          </a:xfrm>
        </p:grpSpPr>
        <p:sp>
          <p:nvSpPr>
            <p:cNvPr id="26647" name="TextBox 170"/>
            <p:cNvSpPr txBox="1">
              <a:spLocks noChangeArrowheads="1"/>
            </p:cNvSpPr>
            <p:nvPr/>
          </p:nvSpPr>
          <p:spPr bwMode="auto">
            <a:xfrm>
              <a:off x="873900" y="1767301"/>
              <a:ext cx="1166203" cy="41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3" rIns="121908" bIns="60953">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1200">
                  <a:solidFill>
                    <a:srgbClr val="595959"/>
                  </a:solidFill>
                  <a:latin typeface="宋体" panose="02010600030101010101" pitchFamily="2" charset="-122"/>
                </a:rPr>
                <a:t>您的内容打在这里，或者通过您的内容打在这里</a:t>
              </a:r>
            </a:p>
          </p:txBody>
        </p:sp>
        <p:grpSp>
          <p:nvGrpSpPr>
            <p:cNvPr id="26648" name="组合 80"/>
            <p:cNvGrpSpPr>
              <a:grpSpLocks/>
            </p:cNvGrpSpPr>
            <p:nvPr/>
          </p:nvGrpSpPr>
          <p:grpSpPr bwMode="auto">
            <a:xfrm>
              <a:off x="947384" y="1340833"/>
              <a:ext cx="1008112" cy="538569"/>
              <a:chOff x="947384" y="1340833"/>
              <a:chExt cx="1008112" cy="538569"/>
            </a:xfrm>
          </p:grpSpPr>
          <p:cxnSp>
            <p:nvCxnSpPr>
              <p:cNvPr id="82" name="直接连接符 81"/>
              <p:cNvCxnSpPr/>
              <p:nvPr/>
            </p:nvCxnSpPr>
            <p:spPr>
              <a:xfrm>
                <a:off x="1481351" y="1340833"/>
                <a:ext cx="0" cy="200799"/>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83" name="TextBox 173"/>
              <p:cNvSpPr txBox="1"/>
              <p:nvPr/>
            </p:nvSpPr>
            <p:spPr>
              <a:xfrm>
                <a:off x="947375" y="1541632"/>
                <a:ext cx="1008146" cy="337956"/>
              </a:xfrm>
              <a:prstGeom prst="rect">
                <a:avLst/>
              </a:prstGeom>
              <a:noFill/>
            </p:spPr>
            <p:txBody>
              <a:bodyPr lIns="121908" tIns="0" rIns="121908"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2100" noProof="1">
                    <a:solidFill>
                      <a:srgbClr val="595959"/>
                    </a:solidFill>
                    <a:latin typeface="宋体" panose="02010600030101010101" pitchFamily="2" charset="-122"/>
                    <a:ea typeface="华文黑体" pitchFamily="2" charset="-122"/>
                  </a:rPr>
                  <a:t>添加标题</a:t>
                </a:r>
              </a:p>
            </p:txBody>
          </p:sp>
        </p:grpSp>
      </p:grpSp>
      <p:grpSp>
        <p:nvGrpSpPr>
          <p:cNvPr id="84" name="组合 83"/>
          <p:cNvGrpSpPr>
            <a:grpSpLocks/>
          </p:cNvGrpSpPr>
          <p:nvPr/>
        </p:nvGrpSpPr>
        <p:grpSpPr bwMode="auto">
          <a:xfrm>
            <a:off x="7386638" y="4637088"/>
            <a:ext cx="2165350" cy="1212850"/>
            <a:chOff x="873900" y="1340833"/>
            <a:chExt cx="1166203" cy="838307"/>
          </a:xfrm>
        </p:grpSpPr>
        <p:sp>
          <p:nvSpPr>
            <p:cNvPr id="26643" name="TextBox 175"/>
            <p:cNvSpPr txBox="1">
              <a:spLocks noChangeArrowheads="1"/>
            </p:cNvSpPr>
            <p:nvPr/>
          </p:nvSpPr>
          <p:spPr bwMode="auto">
            <a:xfrm>
              <a:off x="873900" y="1767301"/>
              <a:ext cx="1166203" cy="41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3" rIns="121908" bIns="60953">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1200">
                  <a:solidFill>
                    <a:srgbClr val="595959"/>
                  </a:solidFill>
                  <a:latin typeface="宋体" panose="02010600030101010101" pitchFamily="2" charset="-122"/>
                </a:rPr>
                <a:t>您的内容打在这里，或者通过您的内容打在这里</a:t>
              </a:r>
            </a:p>
          </p:txBody>
        </p:sp>
        <p:grpSp>
          <p:nvGrpSpPr>
            <p:cNvPr id="26644" name="组合 85"/>
            <p:cNvGrpSpPr>
              <a:grpSpLocks/>
            </p:cNvGrpSpPr>
            <p:nvPr/>
          </p:nvGrpSpPr>
          <p:grpSpPr bwMode="auto">
            <a:xfrm>
              <a:off x="947384" y="1340833"/>
              <a:ext cx="1008112" cy="538569"/>
              <a:chOff x="947384" y="1340833"/>
              <a:chExt cx="1008112" cy="538569"/>
            </a:xfrm>
          </p:grpSpPr>
          <p:cxnSp>
            <p:nvCxnSpPr>
              <p:cNvPr id="89" name="直接连接符 88"/>
              <p:cNvCxnSpPr/>
              <p:nvPr/>
            </p:nvCxnSpPr>
            <p:spPr>
              <a:xfrm>
                <a:off x="1481796" y="1340833"/>
                <a:ext cx="0" cy="200798"/>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90" name="TextBox 178"/>
              <p:cNvSpPr txBox="1"/>
              <p:nvPr/>
            </p:nvSpPr>
            <p:spPr>
              <a:xfrm>
                <a:off x="947429" y="1541631"/>
                <a:ext cx="1008030" cy="337956"/>
              </a:xfrm>
              <a:prstGeom prst="rect">
                <a:avLst/>
              </a:prstGeom>
              <a:noFill/>
            </p:spPr>
            <p:txBody>
              <a:bodyPr lIns="121908" tIns="0" rIns="121908"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2100" noProof="1">
                    <a:solidFill>
                      <a:srgbClr val="595959"/>
                    </a:solidFill>
                    <a:latin typeface="宋体" panose="02010600030101010101" pitchFamily="2" charset="-122"/>
                    <a:ea typeface="华文黑体" pitchFamily="2" charset="-122"/>
                  </a:rPr>
                  <a:t>添加标题</a:t>
                </a:r>
              </a:p>
            </p:txBody>
          </p:sp>
        </p:grpSp>
      </p:gr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nodeType="afterGroup">
                            <p:stCondLst>
                              <p:cond delay="1000"/>
                            </p:stCondLst>
                            <p:childTnLst>
                              <p:par>
                                <p:cTn id="9" presetID="2" presetClass="entr" presetSubtype="2" accel="5800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500" fill="hold"/>
                                        <p:tgtEl>
                                          <p:spTgt spid="5"/>
                                        </p:tgtEl>
                                        <p:attrNameLst>
                                          <p:attrName>ppt_x</p:attrName>
                                        </p:attrNameLst>
                                      </p:cBhvr>
                                      <p:tavLst>
                                        <p:tav tm="0">
                                          <p:val>
                                            <p:strVal val="1+#ppt_w/2"/>
                                          </p:val>
                                        </p:tav>
                                        <p:tav tm="100000">
                                          <p:val>
                                            <p:strVal val="#ppt_x"/>
                                          </p:val>
                                        </p:tav>
                                      </p:tavLst>
                                    </p:anim>
                                    <p:anim calcmode="lin" valueType="num">
                                      <p:cBhvr>
                                        <p:cTn id="12" dur="1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8000" fill="hold" nodeType="withEffect">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500" fill="hold"/>
                                        <p:tgtEl>
                                          <p:spTgt spid="12"/>
                                        </p:tgtEl>
                                        <p:attrNameLst>
                                          <p:attrName>ppt_x</p:attrName>
                                        </p:attrNameLst>
                                      </p:cBhvr>
                                      <p:tavLst>
                                        <p:tav tm="0">
                                          <p:val>
                                            <p:strVal val="1+#ppt_w/2"/>
                                          </p:val>
                                        </p:tav>
                                        <p:tav tm="100000">
                                          <p:val>
                                            <p:strVal val="#ppt_x"/>
                                          </p:val>
                                        </p:tav>
                                      </p:tavLst>
                                    </p:anim>
                                    <p:anim calcmode="lin" valueType="num">
                                      <p:cBhvr>
                                        <p:cTn id="16" dur="1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stCondLst>
                                    <p:cond delay="40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500" fill="hold"/>
                                        <p:tgtEl>
                                          <p:spTgt spid="19"/>
                                        </p:tgtEl>
                                        <p:attrNameLst>
                                          <p:attrName>ppt_x</p:attrName>
                                        </p:attrNameLst>
                                      </p:cBhvr>
                                      <p:tavLst>
                                        <p:tav tm="0">
                                          <p:val>
                                            <p:strVal val="1+#ppt_w/2"/>
                                          </p:val>
                                        </p:tav>
                                        <p:tav tm="100000">
                                          <p:val>
                                            <p:strVal val="#ppt_x"/>
                                          </p:val>
                                        </p:tav>
                                      </p:tavLst>
                                    </p:anim>
                                    <p:anim calcmode="lin" valueType="num">
                                      <p:cBhvr>
                                        <p:cTn id="20" dur="1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600"/>
                                  </p:stCondLst>
                                  <p:childTnLst>
                                    <p:set>
                                      <p:cBhvr>
                                        <p:cTn id="22" dur="1" fill="hold">
                                          <p:stCondLst>
                                            <p:cond delay="0"/>
                                          </p:stCondLst>
                                        </p:cTn>
                                        <p:tgtEl>
                                          <p:spTgt spid="26"/>
                                        </p:tgtEl>
                                        <p:attrNameLst>
                                          <p:attrName>style.visibility</p:attrName>
                                        </p:attrNameLst>
                                      </p:cBhvr>
                                      <p:to>
                                        <p:strVal val="visible"/>
                                      </p:to>
                                    </p:set>
                                    <p:anim calcmode="lin" valueType="num">
                                      <p:cBhvr>
                                        <p:cTn id="23" dur="1500" fill="hold"/>
                                        <p:tgtEl>
                                          <p:spTgt spid="26"/>
                                        </p:tgtEl>
                                        <p:attrNameLst>
                                          <p:attrName>ppt_x</p:attrName>
                                        </p:attrNameLst>
                                      </p:cBhvr>
                                      <p:tavLst>
                                        <p:tav tm="0">
                                          <p:val>
                                            <p:strVal val="1+#ppt_w/2"/>
                                          </p:val>
                                        </p:tav>
                                        <p:tav tm="100000">
                                          <p:val>
                                            <p:strVal val="#ppt_x"/>
                                          </p:val>
                                        </p:tav>
                                      </p:tavLst>
                                    </p:anim>
                                    <p:anim calcmode="lin" valueType="num">
                                      <p:cBhvr>
                                        <p:cTn id="24" dur="1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800"/>
                                  </p:stCondLst>
                                  <p:childTnLst>
                                    <p:set>
                                      <p:cBhvr>
                                        <p:cTn id="26" dur="1" fill="hold">
                                          <p:stCondLst>
                                            <p:cond delay="0"/>
                                          </p:stCondLst>
                                        </p:cTn>
                                        <p:tgtEl>
                                          <p:spTgt spid="33"/>
                                        </p:tgtEl>
                                        <p:attrNameLst>
                                          <p:attrName>style.visibility</p:attrName>
                                        </p:attrNameLst>
                                      </p:cBhvr>
                                      <p:to>
                                        <p:strVal val="visible"/>
                                      </p:to>
                                    </p:set>
                                    <p:anim calcmode="lin" valueType="num">
                                      <p:cBhvr>
                                        <p:cTn id="27" dur="1500" fill="hold"/>
                                        <p:tgtEl>
                                          <p:spTgt spid="33"/>
                                        </p:tgtEl>
                                        <p:attrNameLst>
                                          <p:attrName>ppt_x</p:attrName>
                                        </p:attrNameLst>
                                      </p:cBhvr>
                                      <p:tavLst>
                                        <p:tav tm="0">
                                          <p:val>
                                            <p:strVal val="1+#ppt_w/2"/>
                                          </p:val>
                                        </p:tav>
                                        <p:tav tm="100000">
                                          <p:val>
                                            <p:strVal val="#ppt_x"/>
                                          </p:val>
                                        </p:tav>
                                      </p:tavLst>
                                    </p:anim>
                                    <p:anim calcmode="lin" valueType="num">
                                      <p:cBhvr>
                                        <p:cTn id="28" dur="1500" fill="hold"/>
                                        <p:tgtEl>
                                          <p:spTgt spid="33"/>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1000"/>
                                  </p:stCondLst>
                                  <p:childTnLst>
                                    <p:set>
                                      <p:cBhvr>
                                        <p:cTn id="30" dur="1" fill="hold">
                                          <p:stCondLst>
                                            <p:cond delay="0"/>
                                          </p:stCondLst>
                                        </p:cTn>
                                        <p:tgtEl>
                                          <p:spTgt spid="40"/>
                                        </p:tgtEl>
                                        <p:attrNameLst>
                                          <p:attrName>style.visibility</p:attrName>
                                        </p:attrNameLst>
                                      </p:cBhvr>
                                      <p:to>
                                        <p:strVal val="visible"/>
                                      </p:to>
                                    </p:set>
                                    <p:anim calcmode="lin" valueType="num">
                                      <p:cBhvr>
                                        <p:cTn id="31" dur="1500" fill="hold"/>
                                        <p:tgtEl>
                                          <p:spTgt spid="40"/>
                                        </p:tgtEl>
                                        <p:attrNameLst>
                                          <p:attrName>ppt_x</p:attrName>
                                        </p:attrNameLst>
                                      </p:cBhvr>
                                      <p:tavLst>
                                        <p:tav tm="0">
                                          <p:val>
                                            <p:strVal val="1+#ppt_w/2"/>
                                          </p:val>
                                        </p:tav>
                                        <p:tav tm="100000">
                                          <p:val>
                                            <p:strVal val="#ppt_x"/>
                                          </p:val>
                                        </p:tav>
                                      </p:tavLst>
                                    </p:anim>
                                    <p:anim calcmode="lin" valueType="num">
                                      <p:cBhvr>
                                        <p:cTn id="32" dur="1500" fill="hold"/>
                                        <p:tgtEl>
                                          <p:spTgt spid="40"/>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stCondLst>
                                    <p:cond delay="1200"/>
                                  </p:stCondLst>
                                  <p:childTnLst>
                                    <p:set>
                                      <p:cBhvr>
                                        <p:cTn id="34" dur="1" fill="hold">
                                          <p:stCondLst>
                                            <p:cond delay="0"/>
                                          </p:stCondLst>
                                        </p:cTn>
                                        <p:tgtEl>
                                          <p:spTgt spid="47"/>
                                        </p:tgtEl>
                                        <p:attrNameLst>
                                          <p:attrName>style.visibility</p:attrName>
                                        </p:attrNameLst>
                                      </p:cBhvr>
                                      <p:to>
                                        <p:strVal val="visible"/>
                                      </p:to>
                                    </p:set>
                                    <p:anim calcmode="lin" valueType="num">
                                      <p:cBhvr>
                                        <p:cTn id="35" dur="1500" fill="hold"/>
                                        <p:tgtEl>
                                          <p:spTgt spid="47"/>
                                        </p:tgtEl>
                                        <p:attrNameLst>
                                          <p:attrName>ppt_x</p:attrName>
                                        </p:attrNameLst>
                                      </p:cBhvr>
                                      <p:tavLst>
                                        <p:tav tm="0">
                                          <p:val>
                                            <p:strVal val="1+#ppt_w/2"/>
                                          </p:val>
                                        </p:tav>
                                        <p:tav tm="100000">
                                          <p:val>
                                            <p:strVal val="#ppt_x"/>
                                          </p:val>
                                        </p:tav>
                                      </p:tavLst>
                                    </p:anim>
                                    <p:anim calcmode="lin" valueType="num">
                                      <p:cBhvr>
                                        <p:cTn id="36" dur="1500" fill="hold"/>
                                        <p:tgtEl>
                                          <p:spTgt spid="47"/>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3700"/>
                            </p:stCondLst>
                            <p:childTnLst>
                              <p:par>
                                <p:cTn id="38" presetID="47" presetClass="entr" presetSubtype="0" fill="hold" nodeType="after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500"/>
                                        <p:tgtEl>
                                          <p:spTgt spid="69"/>
                                        </p:tgtEl>
                                      </p:cBhvr>
                                    </p:animEffect>
                                    <p:anim calcmode="lin" valueType="num">
                                      <p:cBhvr>
                                        <p:cTn id="41" dur="500" fill="hold"/>
                                        <p:tgtEl>
                                          <p:spTgt spid="69"/>
                                        </p:tgtEl>
                                        <p:attrNameLst>
                                          <p:attrName>ppt_x</p:attrName>
                                        </p:attrNameLst>
                                      </p:cBhvr>
                                      <p:tavLst>
                                        <p:tav tm="0">
                                          <p:val>
                                            <p:strVal val="#ppt_x"/>
                                          </p:val>
                                        </p:tav>
                                        <p:tav tm="100000">
                                          <p:val>
                                            <p:strVal val="#ppt_x"/>
                                          </p:val>
                                        </p:tav>
                                      </p:tavLst>
                                    </p:anim>
                                    <p:anim calcmode="lin" valueType="num">
                                      <p:cBhvr>
                                        <p:cTn id="42" dur="500" fill="hold"/>
                                        <p:tgtEl>
                                          <p:spTgt spid="69"/>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30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anim calcmode="lin" valueType="num">
                                      <p:cBhvr>
                                        <p:cTn id="46" dur="500" fill="hold"/>
                                        <p:tgtEl>
                                          <p:spTgt spid="64"/>
                                        </p:tgtEl>
                                        <p:attrNameLst>
                                          <p:attrName>ppt_x</p:attrName>
                                        </p:attrNameLst>
                                      </p:cBhvr>
                                      <p:tavLst>
                                        <p:tav tm="0">
                                          <p:val>
                                            <p:strVal val="#ppt_x"/>
                                          </p:val>
                                        </p:tav>
                                        <p:tav tm="100000">
                                          <p:val>
                                            <p:strVal val="#ppt_x"/>
                                          </p:val>
                                        </p:tav>
                                      </p:tavLst>
                                    </p:anim>
                                    <p:anim calcmode="lin" valueType="num">
                                      <p:cBhvr>
                                        <p:cTn id="47" dur="500" fill="hold"/>
                                        <p:tgtEl>
                                          <p:spTgt spid="64"/>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60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anim calcmode="lin" valueType="num">
                                      <p:cBhvr>
                                        <p:cTn id="51" dur="500" fill="hold"/>
                                        <p:tgtEl>
                                          <p:spTgt spid="59"/>
                                        </p:tgtEl>
                                        <p:attrNameLst>
                                          <p:attrName>ppt_x</p:attrName>
                                        </p:attrNameLst>
                                      </p:cBhvr>
                                      <p:tavLst>
                                        <p:tav tm="0">
                                          <p:val>
                                            <p:strVal val="#ppt_x"/>
                                          </p:val>
                                        </p:tav>
                                        <p:tav tm="100000">
                                          <p:val>
                                            <p:strVal val="#ppt_x"/>
                                          </p:val>
                                        </p:tav>
                                      </p:tavLst>
                                    </p:anim>
                                    <p:anim calcmode="lin" valueType="num">
                                      <p:cBhvr>
                                        <p:cTn id="52" dur="500" fill="hold"/>
                                        <p:tgtEl>
                                          <p:spTgt spid="59"/>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80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anim calcmode="lin" valueType="num">
                                      <p:cBhvr>
                                        <p:cTn id="56" dur="500" fill="hold"/>
                                        <p:tgtEl>
                                          <p:spTgt spid="54"/>
                                        </p:tgtEl>
                                        <p:attrNameLst>
                                          <p:attrName>ppt_x</p:attrName>
                                        </p:attrNameLst>
                                      </p:cBhvr>
                                      <p:tavLst>
                                        <p:tav tm="0">
                                          <p:val>
                                            <p:strVal val="#ppt_x"/>
                                          </p:val>
                                        </p:tav>
                                        <p:tav tm="100000">
                                          <p:val>
                                            <p:strVal val="#ppt_x"/>
                                          </p:val>
                                        </p:tav>
                                      </p:tavLst>
                                    </p:anim>
                                    <p:anim calcmode="lin" valueType="num">
                                      <p:cBhvr>
                                        <p:cTn id="57" dur="500" fill="hold"/>
                                        <p:tgtEl>
                                          <p:spTgt spid="5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fade">
                                      <p:cBhvr>
                                        <p:cTn id="60" dur="500"/>
                                        <p:tgtEl>
                                          <p:spTgt spid="74"/>
                                        </p:tgtEl>
                                      </p:cBhvr>
                                    </p:animEffect>
                                    <p:anim calcmode="lin" valueType="num">
                                      <p:cBhvr>
                                        <p:cTn id="61" dur="500" fill="hold"/>
                                        <p:tgtEl>
                                          <p:spTgt spid="74"/>
                                        </p:tgtEl>
                                        <p:attrNameLst>
                                          <p:attrName>ppt_x</p:attrName>
                                        </p:attrNameLst>
                                      </p:cBhvr>
                                      <p:tavLst>
                                        <p:tav tm="0">
                                          <p:val>
                                            <p:strVal val="#ppt_x"/>
                                          </p:val>
                                        </p:tav>
                                        <p:tav tm="100000">
                                          <p:val>
                                            <p:strVal val="#ppt_x"/>
                                          </p:val>
                                        </p:tav>
                                      </p:tavLst>
                                    </p:anim>
                                    <p:anim calcmode="lin" valueType="num">
                                      <p:cBhvr>
                                        <p:cTn id="62" dur="500" fill="hold"/>
                                        <p:tgtEl>
                                          <p:spTgt spid="74"/>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300"/>
                                  </p:stCondLst>
                                  <p:childTnLst>
                                    <p:set>
                                      <p:cBhvr>
                                        <p:cTn id="64" dur="1" fill="hold">
                                          <p:stCondLst>
                                            <p:cond delay="0"/>
                                          </p:stCondLst>
                                        </p:cTn>
                                        <p:tgtEl>
                                          <p:spTgt spid="79"/>
                                        </p:tgtEl>
                                        <p:attrNameLst>
                                          <p:attrName>style.visibility</p:attrName>
                                        </p:attrNameLst>
                                      </p:cBhvr>
                                      <p:to>
                                        <p:strVal val="visible"/>
                                      </p:to>
                                    </p:set>
                                    <p:animEffect transition="in" filter="fade">
                                      <p:cBhvr>
                                        <p:cTn id="65" dur="500"/>
                                        <p:tgtEl>
                                          <p:spTgt spid="79"/>
                                        </p:tgtEl>
                                      </p:cBhvr>
                                    </p:animEffect>
                                    <p:anim calcmode="lin" valueType="num">
                                      <p:cBhvr>
                                        <p:cTn id="66" dur="500" fill="hold"/>
                                        <p:tgtEl>
                                          <p:spTgt spid="79"/>
                                        </p:tgtEl>
                                        <p:attrNameLst>
                                          <p:attrName>ppt_x</p:attrName>
                                        </p:attrNameLst>
                                      </p:cBhvr>
                                      <p:tavLst>
                                        <p:tav tm="0">
                                          <p:val>
                                            <p:strVal val="#ppt_x"/>
                                          </p:val>
                                        </p:tav>
                                        <p:tav tm="100000">
                                          <p:val>
                                            <p:strVal val="#ppt_x"/>
                                          </p:val>
                                        </p:tav>
                                      </p:tavLst>
                                    </p:anim>
                                    <p:anim calcmode="lin" valueType="num">
                                      <p:cBhvr>
                                        <p:cTn id="67" dur="500" fill="hold"/>
                                        <p:tgtEl>
                                          <p:spTgt spid="79"/>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600"/>
                                  </p:stCondLst>
                                  <p:childTnLst>
                                    <p:set>
                                      <p:cBhvr>
                                        <p:cTn id="69" dur="1" fill="hold">
                                          <p:stCondLst>
                                            <p:cond delay="0"/>
                                          </p:stCondLst>
                                        </p:cTn>
                                        <p:tgtEl>
                                          <p:spTgt spid="84"/>
                                        </p:tgtEl>
                                        <p:attrNameLst>
                                          <p:attrName>style.visibility</p:attrName>
                                        </p:attrNameLst>
                                      </p:cBhvr>
                                      <p:to>
                                        <p:strVal val="visible"/>
                                      </p:to>
                                    </p:set>
                                    <p:animEffect transition="in" filter="fade">
                                      <p:cBhvr>
                                        <p:cTn id="70" dur="500"/>
                                        <p:tgtEl>
                                          <p:spTgt spid="84"/>
                                        </p:tgtEl>
                                      </p:cBhvr>
                                    </p:animEffect>
                                    <p:anim calcmode="lin" valueType="num">
                                      <p:cBhvr>
                                        <p:cTn id="71" dur="500" fill="hold"/>
                                        <p:tgtEl>
                                          <p:spTgt spid="84"/>
                                        </p:tgtEl>
                                        <p:attrNameLst>
                                          <p:attrName>ppt_x</p:attrName>
                                        </p:attrNameLst>
                                      </p:cBhvr>
                                      <p:tavLst>
                                        <p:tav tm="0">
                                          <p:val>
                                            <p:strVal val="#ppt_x"/>
                                          </p:val>
                                        </p:tav>
                                        <p:tav tm="100000">
                                          <p:val>
                                            <p:strVal val="#ppt_x"/>
                                          </p:val>
                                        </p:tav>
                                      </p:tavLst>
                                    </p:anim>
                                    <p:anim calcmode="lin" valueType="num">
                                      <p:cBhvr>
                                        <p:cTn id="72" dur="5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cxnSp>
        <p:nvCxnSpPr>
          <p:cNvPr id="28" name="直接连接符 27"/>
          <p:cNvCxnSpPr/>
          <p:nvPr/>
        </p:nvCxnSpPr>
        <p:spPr>
          <a:xfrm flipH="1">
            <a:off x="3762375" y="5395913"/>
            <a:ext cx="2341563"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103938" y="5395913"/>
            <a:ext cx="2341562"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16200000" flipV="1">
            <a:off x="4933156" y="4225132"/>
            <a:ext cx="2341563"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2700000" flipH="1">
            <a:off x="5275263" y="3398838"/>
            <a:ext cx="0" cy="234315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18900000">
            <a:off x="6932613" y="3398838"/>
            <a:ext cx="0" cy="234315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2159000" y="4699000"/>
            <a:ext cx="1314450" cy="1335088"/>
          </a:xfrm>
          <a:prstGeom prst="ellipse">
            <a:avLst/>
          </a:prstGeom>
          <a:solidFill>
            <a:schemeClr val="accent1"/>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98" tIns="74848" rIns="149698" bIns="74848" anchor="ctr"/>
          <a:lstStyle/>
          <a:p>
            <a:pPr algn="ctr" eaLnBrk="1" fontAlgn="auto" hangingPunct="1">
              <a:buFont typeface="Arial" panose="020B0604020202020204" pitchFamily="34" charset="0"/>
              <a:buNone/>
              <a:defRPr/>
            </a:pPr>
            <a:endParaRPr lang="zh-CN" altLang="en-US" sz="2400" noProof="1"/>
          </a:p>
        </p:txBody>
      </p:sp>
      <p:sp>
        <p:nvSpPr>
          <p:cNvPr id="34" name="TextBox 33"/>
          <p:cNvSpPr txBox="1"/>
          <p:nvPr/>
        </p:nvSpPr>
        <p:spPr>
          <a:xfrm>
            <a:off x="2219325" y="4940300"/>
            <a:ext cx="1189038" cy="823913"/>
          </a:xfrm>
          <a:prstGeom prst="rect">
            <a:avLst/>
          </a:prstGeom>
          <a:noFill/>
        </p:spPr>
        <p:txBody>
          <a:bodyPr lIns="149698" tIns="74848" rIns="149698" bIns="74848">
            <a:spAutoFit/>
          </a:bodyPr>
          <a:lstStyle/>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rPr>
              <a:t>添加</a:t>
            </a:r>
            <a:endParaRPr lang="en-US" altLang="zh-CN" sz="2135" b="1" noProof="1">
              <a:solidFill>
                <a:schemeClr val="bg1"/>
              </a:solidFill>
              <a:latin typeface="微软雅黑" panose="020B0503020204020204" pitchFamily="34" charset="-122"/>
              <a:ea typeface="微软雅黑" panose="020B0503020204020204" pitchFamily="34" charset="-122"/>
            </a:endParaRPr>
          </a:p>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rPr>
              <a:t>关键字</a:t>
            </a:r>
          </a:p>
        </p:txBody>
      </p:sp>
      <p:grpSp>
        <p:nvGrpSpPr>
          <p:cNvPr id="35" name="组合 34"/>
          <p:cNvGrpSpPr>
            <a:grpSpLocks/>
          </p:cNvGrpSpPr>
          <p:nvPr/>
        </p:nvGrpSpPr>
        <p:grpSpPr bwMode="auto">
          <a:xfrm>
            <a:off x="4841875" y="3895725"/>
            <a:ext cx="2497138" cy="3565525"/>
            <a:chOff x="3993415" y="3271064"/>
            <a:chExt cx="1872208" cy="2674221"/>
          </a:xfrm>
        </p:grpSpPr>
        <p:sp>
          <p:nvSpPr>
            <p:cNvPr id="36" name="椭圆 35"/>
            <p:cNvSpPr/>
            <p:nvPr/>
          </p:nvSpPr>
          <p:spPr>
            <a:xfrm>
              <a:off x="3993415" y="3271064"/>
              <a:ext cx="1872208" cy="1871717"/>
            </a:xfrm>
            <a:prstGeom prst="ellipse">
              <a:avLst/>
            </a:prstGeom>
            <a:ln w="190500">
              <a:solidFill>
                <a:schemeClr val="bg1"/>
              </a:solidFill>
            </a:ln>
            <a:effectLst>
              <a:outerShdw blurRad="127000" dist="38100" dir="6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sp>
          <p:nvSpPr>
            <p:cNvPr id="39" name="圆角矩形 38"/>
            <p:cNvSpPr/>
            <p:nvPr/>
          </p:nvSpPr>
          <p:spPr>
            <a:xfrm>
              <a:off x="4736109" y="5142781"/>
              <a:ext cx="396342" cy="802504"/>
            </a:xfrm>
            <a:prstGeom prst="roundRect">
              <a:avLst>
                <a:gd name="adj" fmla="val 50000"/>
              </a:avLst>
            </a:prstGeom>
            <a:solidFill>
              <a:schemeClr val="bg1"/>
            </a:solid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grpSp>
      <p:sp>
        <p:nvSpPr>
          <p:cNvPr id="40" name="Rectangle 11"/>
          <p:cNvSpPr>
            <a:spLocks noChangeArrowheads="1"/>
          </p:cNvSpPr>
          <p:nvPr/>
        </p:nvSpPr>
        <p:spPr bwMode="gray">
          <a:xfrm>
            <a:off x="5114925" y="4697413"/>
            <a:ext cx="1951038" cy="933450"/>
          </a:xfrm>
          <a:prstGeom prst="rect">
            <a:avLst/>
          </a:prstGeom>
          <a:noFill/>
          <a:ln>
            <a:noFill/>
          </a:ln>
        </p:spPr>
        <p:txBody>
          <a:bodyPr>
            <a:spAutoFit/>
          </a:bodyPr>
          <a:lstStyle/>
          <a:p>
            <a:pPr algn="ctr" eaLnBrk="1" fontAlgn="auto" hangingPunct="1">
              <a:buFont typeface="Arial" panose="020B0604020202020204" pitchFamily="34" charset="0"/>
              <a:buNone/>
              <a:defRPr/>
            </a:pPr>
            <a:r>
              <a:rPr lang="zh-CN" altLang="en-US" sz="2665" b="1" noProof="1">
                <a:solidFill>
                  <a:schemeClr val="bg1"/>
                </a:solidFill>
                <a:latin typeface="微软雅黑" panose="020B0503020204020204" pitchFamily="34" charset="-122"/>
                <a:ea typeface="微软雅黑" panose="020B0503020204020204" pitchFamily="34" charset="-122"/>
              </a:rPr>
              <a:t>点击添加</a:t>
            </a:r>
            <a:endParaRPr lang="en-US" altLang="zh-CN" sz="2665" b="1" noProof="1">
              <a:solidFill>
                <a:schemeClr val="bg1"/>
              </a:solidFill>
              <a:latin typeface="微软雅黑" panose="020B0503020204020204" pitchFamily="34" charset="-122"/>
              <a:ea typeface="微软雅黑" panose="020B0503020204020204" pitchFamily="34" charset="-122"/>
            </a:endParaRPr>
          </a:p>
          <a:p>
            <a:pPr algn="ctr" eaLnBrk="1" fontAlgn="auto" hangingPunct="1">
              <a:buFont typeface="Arial" panose="020B0604020202020204" pitchFamily="34" charset="0"/>
              <a:buNone/>
              <a:defRPr/>
            </a:pPr>
            <a:r>
              <a:rPr lang="zh-CN" altLang="en-US" sz="2665" b="1" noProof="1">
                <a:solidFill>
                  <a:schemeClr val="bg1"/>
                </a:solidFill>
                <a:latin typeface="微软雅黑" panose="020B0503020204020204" pitchFamily="34" charset="-122"/>
                <a:ea typeface="微软雅黑" panose="020B0503020204020204" pitchFamily="34" charset="-122"/>
              </a:rPr>
              <a:t>标题内容</a:t>
            </a:r>
          </a:p>
        </p:txBody>
      </p:sp>
      <p:sp>
        <p:nvSpPr>
          <p:cNvPr id="41" name="椭圆 40"/>
          <p:cNvSpPr/>
          <p:nvPr/>
        </p:nvSpPr>
        <p:spPr>
          <a:xfrm>
            <a:off x="3149600" y="2409825"/>
            <a:ext cx="1314450" cy="1335088"/>
          </a:xfrm>
          <a:prstGeom prst="ellipse">
            <a:avLst/>
          </a:prstGeom>
          <a:solidFill>
            <a:schemeClr val="accent2"/>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98" tIns="74848" rIns="149698" bIns="74848" anchor="ctr"/>
          <a:lstStyle/>
          <a:p>
            <a:pPr algn="ctr" eaLnBrk="1" fontAlgn="auto" hangingPunct="1">
              <a:buFont typeface="Arial" panose="020B0604020202020204" pitchFamily="34" charset="0"/>
              <a:buNone/>
              <a:defRPr/>
            </a:pPr>
            <a:endParaRPr lang="zh-CN" altLang="en-US" sz="2400" noProof="1"/>
          </a:p>
        </p:txBody>
      </p:sp>
      <p:sp>
        <p:nvSpPr>
          <p:cNvPr id="42" name="椭圆 41"/>
          <p:cNvSpPr/>
          <p:nvPr/>
        </p:nvSpPr>
        <p:spPr>
          <a:xfrm>
            <a:off x="5454650" y="1539875"/>
            <a:ext cx="1312863" cy="1335088"/>
          </a:xfrm>
          <a:prstGeom prst="ellipse">
            <a:avLst/>
          </a:prstGeom>
          <a:solidFill>
            <a:schemeClr val="accent3"/>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98" tIns="74848" rIns="149698" bIns="74848" anchor="ctr"/>
          <a:lstStyle/>
          <a:p>
            <a:pPr algn="ctr" eaLnBrk="1" fontAlgn="auto" hangingPunct="1">
              <a:buFont typeface="Arial" panose="020B0604020202020204" pitchFamily="34" charset="0"/>
              <a:buNone/>
              <a:defRPr/>
            </a:pPr>
            <a:endParaRPr lang="zh-CN" altLang="en-US" sz="2400" noProof="1"/>
          </a:p>
        </p:txBody>
      </p:sp>
      <p:sp>
        <p:nvSpPr>
          <p:cNvPr id="68" name="椭圆 67"/>
          <p:cNvSpPr/>
          <p:nvPr/>
        </p:nvSpPr>
        <p:spPr>
          <a:xfrm>
            <a:off x="7662863" y="2482850"/>
            <a:ext cx="1312862" cy="1335088"/>
          </a:xfrm>
          <a:prstGeom prst="ellipse">
            <a:avLst/>
          </a:prstGeom>
          <a:solidFill>
            <a:schemeClr val="accent4"/>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98" tIns="74848" rIns="149698" bIns="74848" anchor="ctr"/>
          <a:lstStyle/>
          <a:p>
            <a:pPr algn="ctr" eaLnBrk="1" fontAlgn="auto" hangingPunct="1">
              <a:buFont typeface="Arial" panose="020B0604020202020204" pitchFamily="34" charset="0"/>
              <a:buNone/>
              <a:defRPr/>
            </a:pPr>
            <a:endParaRPr lang="zh-CN" altLang="en-US" sz="2400" noProof="1"/>
          </a:p>
        </p:txBody>
      </p:sp>
      <p:sp>
        <p:nvSpPr>
          <p:cNvPr id="69" name="椭圆 68"/>
          <p:cNvSpPr/>
          <p:nvPr/>
        </p:nvSpPr>
        <p:spPr>
          <a:xfrm>
            <a:off x="8609013" y="4699000"/>
            <a:ext cx="1314450" cy="1335088"/>
          </a:xfrm>
          <a:prstGeom prst="ellipse">
            <a:avLst/>
          </a:prstGeom>
          <a:solidFill>
            <a:schemeClr val="accent5"/>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98" tIns="74848" rIns="149698" bIns="74848" anchor="ctr"/>
          <a:lstStyle/>
          <a:p>
            <a:pPr algn="ctr" eaLnBrk="1" fontAlgn="auto" hangingPunct="1">
              <a:buFont typeface="Arial" panose="020B0604020202020204" pitchFamily="34" charset="0"/>
              <a:buNone/>
              <a:defRPr/>
            </a:pPr>
            <a:endParaRPr lang="zh-CN" altLang="en-US" sz="2400" noProof="1"/>
          </a:p>
        </p:txBody>
      </p:sp>
      <p:sp>
        <p:nvSpPr>
          <p:cNvPr id="70" name="TextBox 69"/>
          <p:cNvSpPr txBox="1"/>
          <p:nvPr/>
        </p:nvSpPr>
        <p:spPr>
          <a:xfrm>
            <a:off x="3216275" y="2663825"/>
            <a:ext cx="1187450" cy="823913"/>
          </a:xfrm>
          <a:prstGeom prst="rect">
            <a:avLst/>
          </a:prstGeom>
          <a:noFill/>
        </p:spPr>
        <p:txBody>
          <a:bodyPr lIns="149698" tIns="74848" rIns="149698" bIns="74848">
            <a:spAutoFit/>
          </a:bodyPr>
          <a:lstStyle/>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rPr>
              <a:t>添加</a:t>
            </a:r>
            <a:endParaRPr lang="en-US" altLang="zh-CN" sz="2135" b="1" noProof="1">
              <a:solidFill>
                <a:schemeClr val="bg1"/>
              </a:solidFill>
              <a:latin typeface="微软雅黑" panose="020B0503020204020204" pitchFamily="34" charset="-122"/>
              <a:ea typeface="微软雅黑" panose="020B0503020204020204" pitchFamily="34" charset="-122"/>
            </a:endParaRPr>
          </a:p>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rPr>
              <a:t>关键字</a:t>
            </a:r>
          </a:p>
        </p:txBody>
      </p:sp>
      <p:sp>
        <p:nvSpPr>
          <p:cNvPr id="71" name="TextBox 70"/>
          <p:cNvSpPr txBox="1"/>
          <p:nvPr/>
        </p:nvSpPr>
        <p:spPr>
          <a:xfrm>
            <a:off x="5519738" y="1800225"/>
            <a:ext cx="1187450" cy="823913"/>
          </a:xfrm>
          <a:prstGeom prst="rect">
            <a:avLst/>
          </a:prstGeom>
          <a:noFill/>
        </p:spPr>
        <p:txBody>
          <a:bodyPr lIns="149698" tIns="74848" rIns="149698" bIns="74848">
            <a:spAutoFit/>
          </a:bodyPr>
          <a:lstStyle/>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rPr>
              <a:t>添加</a:t>
            </a:r>
            <a:endParaRPr lang="en-US" altLang="zh-CN" sz="2135" b="1" noProof="1">
              <a:solidFill>
                <a:schemeClr val="bg1"/>
              </a:solidFill>
              <a:latin typeface="微软雅黑" panose="020B0503020204020204" pitchFamily="34" charset="-122"/>
              <a:ea typeface="微软雅黑" panose="020B0503020204020204" pitchFamily="34" charset="-122"/>
            </a:endParaRPr>
          </a:p>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rPr>
              <a:t>关键字</a:t>
            </a:r>
          </a:p>
        </p:txBody>
      </p:sp>
      <p:sp>
        <p:nvSpPr>
          <p:cNvPr id="72" name="TextBox 71"/>
          <p:cNvSpPr txBox="1"/>
          <p:nvPr/>
        </p:nvSpPr>
        <p:spPr>
          <a:xfrm>
            <a:off x="7727950" y="2720975"/>
            <a:ext cx="1187450" cy="823913"/>
          </a:xfrm>
          <a:prstGeom prst="rect">
            <a:avLst/>
          </a:prstGeom>
          <a:noFill/>
        </p:spPr>
        <p:txBody>
          <a:bodyPr lIns="149698" tIns="74848" rIns="149698" bIns="74848">
            <a:spAutoFit/>
          </a:bodyPr>
          <a:lstStyle/>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rPr>
              <a:t>添加</a:t>
            </a:r>
            <a:endParaRPr lang="en-US" altLang="zh-CN" sz="2135" b="1" noProof="1">
              <a:solidFill>
                <a:schemeClr val="bg1"/>
              </a:solidFill>
              <a:latin typeface="微软雅黑" panose="020B0503020204020204" pitchFamily="34" charset="-122"/>
              <a:ea typeface="微软雅黑" panose="020B0503020204020204" pitchFamily="34" charset="-122"/>
            </a:endParaRPr>
          </a:p>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rPr>
              <a:t>关键字</a:t>
            </a:r>
          </a:p>
        </p:txBody>
      </p:sp>
      <p:sp>
        <p:nvSpPr>
          <p:cNvPr id="73" name="TextBox 72"/>
          <p:cNvSpPr txBox="1"/>
          <p:nvPr/>
        </p:nvSpPr>
        <p:spPr>
          <a:xfrm>
            <a:off x="8688388" y="4941888"/>
            <a:ext cx="1187450" cy="822325"/>
          </a:xfrm>
          <a:prstGeom prst="rect">
            <a:avLst/>
          </a:prstGeom>
          <a:noFill/>
        </p:spPr>
        <p:txBody>
          <a:bodyPr lIns="149698" tIns="74848" rIns="149698" bIns="74848">
            <a:spAutoFit/>
          </a:bodyPr>
          <a:lstStyle/>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rPr>
              <a:t>添加</a:t>
            </a:r>
            <a:endParaRPr lang="en-US" altLang="zh-CN" sz="2135" b="1" noProof="1">
              <a:solidFill>
                <a:schemeClr val="bg1"/>
              </a:solidFill>
              <a:latin typeface="微软雅黑" panose="020B0503020204020204" pitchFamily="34" charset="-122"/>
              <a:ea typeface="微软雅黑" panose="020B0503020204020204" pitchFamily="34" charset="-122"/>
            </a:endParaRPr>
          </a:p>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rPr>
              <a:t>关键字</a:t>
            </a:r>
          </a:p>
        </p:txBody>
      </p:sp>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100000">
                                          <p:val>
                                            <p:strVal val="#ppt_x"/>
                                          </p:val>
                                        </p:tav>
                                      </p:tavLst>
                                    </p:anim>
                                    <p:anim calcmode="lin" valueType="num">
                                      <p:cBhvr>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100000">
                                          <p:val>
                                            <p:strVal val="#ppt_x"/>
                                          </p:val>
                                        </p:tav>
                                      </p:tavLst>
                                    </p:anim>
                                    <p:anim calcmode="lin" valueType="num">
                                      <p:cBhvr>
                                        <p:cTn id="12" dur="500" fill="hold"/>
                                        <p:tgtEl>
                                          <p:spTgt spid="35"/>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53" presetClass="entr" presetSubtype="16"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par>
                                <p:cTn id="19" presetID="53" presetClass="entr" presetSubtype="16"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par>
                                <p:cTn id="34" presetID="53" presetClass="entr" presetSubtype="16"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nodeType="afterGroup">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300" fill="hold"/>
                                        <p:tgtEl>
                                          <p:spTgt spid="33"/>
                                        </p:tgtEl>
                                        <p:attrNameLst>
                                          <p:attrName>ppt_w</p:attrName>
                                        </p:attrNameLst>
                                      </p:cBhvr>
                                      <p:tavLst>
                                        <p:tav tm="0">
                                          <p:val>
                                            <p:fltVal val="0"/>
                                          </p:val>
                                        </p:tav>
                                        <p:tav tm="100000">
                                          <p:val>
                                            <p:strVal val="#ppt_w"/>
                                          </p:val>
                                        </p:tav>
                                      </p:tavLst>
                                    </p:anim>
                                    <p:anim calcmode="lin" valueType="num">
                                      <p:cBhvr>
                                        <p:cTn id="43" dur="300" fill="hold"/>
                                        <p:tgtEl>
                                          <p:spTgt spid="33"/>
                                        </p:tgtEl>
                                        <p:attrNameLst>
                                          <p:attrName>ppt_h</p:attrName>
                                        </p:attrNameLst>
                                      </p:cBhvr>
                                      <p:tavLst>
                                        <p:tav tm="0">
                                          <p:val>
                                            <p:fltVal val="0"/>
                                          </p:val>
                                        </p:tav>
                                        <p:tav tm="100000">
                                          <p:val>
                                            <p:strVal val="#ppt_h"/>
                                          </p:val>
                                        </p:tav>
                                      </p:tavLst>
                                    </p:anim>
                                    <p:animEffect transition="in" filter="fade">
                                      <p:cBhvr>
                                        <p:cTn id="44" dur="3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childTnLst>
                          </p:cTn>
                        </p:par>
                        <p:par>
                          <p:cTn id="50" fill="hold" nodeType="afterGroup">
                            <p:stCondLst>
                              <p:cond delay="1500"/>
                            </p:stCondLst>
                            <p:childTnLst>
                              <p:par>
                                <p:cTn id="51" presetID="53" presetClass="entr" presetSubtype="16"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300" fill="hold"/>
                                        <p:tgtEl>
                                          <p:spTgt spid="41"/>
                                        </p:tgtEl>
                                        <p:attrNameLst>
                                          <p:attrName>ppt_w</p:attrName>
                                        </p:attrNameLst>
                                      </p:cBhvr>
                                      <p:tavLst>
                                        <p:tav tm="0">
                                          <p:val>
                                            <p:fltVal val="0"/>
                                          </p:val>
                                        </p:tav>
                                        <p:tav tm="100000">
                                          <p:val>
                                            <p:strVal val="#ppt_w"/>
                                          </p:val>
                                        </p:tav>
                                      </p:tavLst>
                                    </p:anim>
                                    <p:anim calcmode="lin" valueType="num">
                                      <p:cBhvr>
                                        <p:cTn id="54" dur="300" fill="hold"/>
                                        <p:tgtEl>
                                          <p:spTgt spid="41"/>
                                        </p:tgtEl>
                                        <p:attrNameLst>
                                          <p:attrName>ppt_h</p:attrName>
                                        </p:attrNameLst>
                                      </p:cBhvr>
                                      <p:tavLst>
                                        <p:tav tm="0">
                                          <p:val>
                                            <p:fltVal val="0"/>
                                          </p:val>
                                        </p:tav>
                                        <p:tav tm="100000">
                                          <p:val>
                                            <p:strVal val="#ppt_h"/>
                                          </p:val>
                                        </p:tav>
                                      </p:tavLst>
                                    </p:anim>
                                    <p:animEffect transition="in" filter="fade">
                                      <p:cBhvr>
                                        <p:cTn id="55" dur="300"/>
                                        <p:tgtEl>
                                          <p:spTgt spid="4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Effect transition="in" filter="fade">
                                      <p:cBhvr>
                                        <p:cTn id="60" dur="500"/>
                                        <p:tgtEl>
                                          <p:spTgt spid="70"/>
                                        </p:tgtEl>
                                      </p:cBhvr>
                                    </p:animEffect>
                                  </p:childTnLst>
                                </p:cTn>
                              </p:par>
                            </p:childTnLst>
                          </p:cTn>
                        </p:par>
                        <p:par>
                          <p:cTn id="61" fill="hold" nodeType="afterGroup">
                            <p:stCondLst>
                              <p:cond delay="2000"/>
                            </p:stCondLst>
                            <p:childTnLst>
                              <p:par>
                                <p:cTn id="62" presetID="53" presetClass="entr" presetSubtype="16"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300" fill="hold"/>
                                        <p:tgtEl>
                                          <p:spTgt spid="42"/>
                                        </p:tgtEl>
                                        <p:attrNameLst>
                                          <p:attrName>ppt_w</p:attrName>
                                        </p:attrNameLst>
                                      </p:cBhvr>
                                      <p:tavLst>
                                        <p:tav tm="0">
                                          <p:val>
                                            <p:fltVal val="0"/>
                                          </p:val>
                                        </p:tav>
                                        <p:tav tm="100000">
                                          <p:val>
                                            <p:strVal val="#ppt_w"/>
                                          </p:val>
                                        </p:tav>
                                      </p:tavLst>
                                    </p:anim>
                                    <p:anim calcmode="lin" valueType="num">
                                      <p:cBhvr>
                                        <p:cTn id="65" dur="300" fill="hold"/>
                                        <p:tgtEl>
                                          <p:spTgt spid="42"/>
                                        </p:tgtEl>
                                        <p:attrNameLst>
                                          <p:attrName>ppt_h</p:attrName>
                                        </p:attrNameLst>
                                      </p:cBhvr>
                                      <p:tavLst>
                                        <p:tav tm="0">
                                          <p:val>
                                            <p:fltVal val="0"/>
                                          </p:val>
                                        </p:tav>
                                        <p:tav tm="100000">
                                          <p:val>
                                            <p:strVal val="#ppt_h"/>
                                          </p:val>
                                        </p:tav>
                                      </p:tavLst>
                                    </p:anim>
                                    <p:animEffect transition="in" filter="fade">
                                      <p:cBhvr>
                                        <p:cTn id="66" dur="300"/>
                                        <p:tgtEl>
                                          <p:spTgt spid="42"/>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anim calcmode="lin" valueType="num">
                                      <p:cBhvr>
                                        <p:cTn id="69" dur="500" fill="hold"/>
                                        <p:tgtEl>
                                          <p:spTgt spid="71"/>
                                        </p:tgtEl>
                                        <p:attrNameLst>
                                          <p:attrName>ppt_w</p:attrName>
                                        </p:attrNameLst>
                                      </p:cBhvr>
                                      <p:tavLst>
                                        <p:tav tm="0">
                                          <p:val>
                                            <p:fltVal val="0"/>
                                          </p:val>
                                        </p:tav>
                                        <p:tav tm="100000">
                                          <p:val>
                                            <p:strVal val="#ppt_w"/>
                                          </p:val>
                                        </p:tav>
                                      </p:tavLst>
                                    </p:anim>
                                    <p:anim calcmode="lin" valueType="num">
                                      <p:cBhvr>
                                        <p:cTn id="70" dur="500" fill="hold"/>
                                        <p:tgtEl>
                                          <p:spTgt spid="71"/>
                                        </p:tgtEl>
                                        <p:attrNameLst>
                                          <p:attrName>ppt_h</p:attrName>
                                        </p:attrNameLst>
                                      </p:cBhvr>
                                      <p:tavLst>
                                        <p:tav tm="0">
                                          <p:val>
                                            <p:fltVal val="0"/>
                                          </p:val>
                                        </p:tav>
                                        <p:tav tm="100000">
                                          <p:val>
                                            <p:strVal val="#ppt_h"/>
                                          </p:val>
                                        </p:tav>
                                      </p:tavLst>
                                    </p:anim>
                                    <p:animEffect transition="in" filter="fade">
                                      <p:cBhvr>
                                        <p:cTn id="71" dur="500"/>
                                        <p:tgtEl>
                                          <p:spTgt spid="71"/>
                                        </p:tgtEl>
                                      </p:cBhvr>
                                    </p:animEffect>
                                  </p:childTnLst>
                                </p:cTn>
                              </p:par>
                            </p:childTnLst>
                          </p:cTn>
                        </p:par>
                        <p:par>
                          <p:cTn id="72" fill="hold" nodeType="afterGroup">
                            <p:stCondLst>
                              <p:cond delay="2500"/>
                            </p:stCondLst>
                            <p:childTnLst>
                              <p:par>
                                <p:cTn id="73" presetID="53" presetClass="entr" presetSubtype="16"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300" fill="hold"/>
                                        <p:tgtEl>
                                          <p:spTgt spid="68"/>
                                        </p:tgtEl>
                                        <p:attrNameLst>
                                          <p:attrName>ppt_w</p:attrName>
                                        </p:attrNameLst>
                                      </p:cBhvr>
                                      <p:tavLst>
                                        <p:tav tm="0">
                                          <p:val>
                                            <p:fltVal val="0"/>
                                          </p:val>
                                        </p:tav>
                                        <p:tav tm="100000">
                                          <p:val>
                                            <p:strVal val="#ppt_w"/>
                                          </p:val>
                                        </p:tav>
                                      </p:tavLst>
                                    </p:anim>
                                    <p:anim calcmode="lin" valueType="num">
                                      <p:cBhvr>
                                        <p:cTn id="76" dur="300" fill="hold"/>
                                        <p:tgtEl>
                                          <p:spTgt spid="68"/>
                                        </p:tgtEl>
                                        <p:attrNameLst>
                                          <p:attrName>ppt_h</p:attrName>
                                        </p:attrNameLst>
                                      </p:cBhvr>
                                      <p:tavLst>
                                        <p:tav tm="0">
                                          <p:val>
                                            <p:fltVal val="0"/>
                                          </p:val>
                                        </p:tav>
                                        <p:tav tm="100000">
                                          <p:val>
                                            <p:strVal val="#ppt_h"/>
                                          </p:val>
                                        </p:tav>
                                      </p:tavLst>
                                    </p:anim>
                                    <p:animEffect transition="in" filter="fade">
                                      <p:cBhvr>
                                        <p:cTn id="77" dur="300"/>
                                        <p:tgtEl>
                                          <p:spTgt spid="68"/>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72"/>
                                        </p:tgtEl>
                                        <p:attrNameLst>
                                          <p:attrName>style.visibility</p:attrName>
                                        </p:attrNameLst>
                                      </p:cBhvr>
                                      <p:to>
                                        <p:strVal val="visible"/>
                                      </p:to>
                                    </p:set>
                                    <p:anim calcmode="lin" valueType="num">
                                      <p:cBhvr>
                                        <p:cTn id="80" dur="500" fill="hold"/>
                                        <p:tgtEl>
                                          <p:spTgt spid="72"/>
                                        </p:tgtEl>
                                        <p:attrNameLst>
                                          <p:attrName>ppt_w</p:attrName>
                                        </p:attrNameLst>
                                      </p:cBhvr>
                                      <p:tavLst>
                                        <p:tav tm="0">
                                          <p:val>
                                            <p:fltVal val="0"/>
                                          </p:val>
                                        </p:tav>
                                        <p:tav tm="100000">
                                          <p:val>
                                            <p:strVal val="#ppt_w"/>
                                          </p:val>
                                        </p:tav>
                                      </p:tavLst>
                                    </p:anim>
                                    <p:anim calcmode="lin" valueType="num">
                                      <p:cBhvr>
                                        <p:cTn id="81" dur="500" fill="hold"/>
                                        <p:tgtEl>
                                          <p:spTgt spid="72"/>
                                        </p:tgtEl>
                                        <p:attrNameLst>
                                          <p:attrName>ppt_h</p:attrName>
                                        </p:attrNameLst>
                                      </p:cBhvr>
                                      <p:tavLst>
                                        <p:tav tm="0">
                                          <p:val>
                                            <p:fltVal val="0"/>
                                          </p:val>
                                        </p:tav>
                                        <p:tav tm="100000">
                                          <p:val>
                                            <p:strVal val="#ppt_h"/>
                                          </p:val>
                                        </p:tav>
                                      </p:tavLst>
                                    </p:anim>
                                    <p:animEffect transition="in" filter="fade">
                                      <p:cBhvr>
                                        <p:cTn id="82" dur="500"/>
                                        <p:tgtEl>
                                          <p:spTgt spid="72"/>
                                        </p:tgtEl>
                                      </p:cBhvr>
                                    </p:animEffect>
                                  </p:childTnLst>
                                </p:cTn>
                              </p:par>
                            </p:childTnLst>
                          </p:cTn>
                        </p:par>
                        <p:par>
                          <p:cTn id="83" fill="hold" nodeType="afterGroup">
                            <p:stCondLst>
                              <p:cond delay="3000"/>
                            </p:stCondLst>
                            <p:childTnLst>
                              <p:par>
                                <p:cTn id="84" presetID="53" presetClass="entr" presetSubtype="16" fill="hold" grpId="0" nodeType="afterEffect">
                                  <p:stCondLst>
                                    <p:cond delay="0"/>
                                  </p:stCondLst>
                                  <p:childTnLst>
                                    <p:set>
                                      <p:cBhvr>
                                        <p:cTn id="85" dur="1" fill="hold">
                                          <p:stCondLst>
                                            <p:cond delay="0"/>
                                          </p:stCondLst>
                                        </p:cTn>
                                        <p:tgtEl>
                                          <p:spTgt spid="69"/>
                                        </p:tgtEl>
                                        <p:attrNameLst>
                                          <p:attrName>style.visibility</p:attrName>
                                        </p:attrNameLst>
                                      </p:cBhvr>
                                      <p:to>
                                        <p:strVal val="visible"/>
                                      </p:to>
                                    </p:set>
                                    <p:anim calcmode="lin" valueType="num">
                                      <p:cBhvr>
                                        <p:cTn id="86" dur="300" fill="hold"/>
                                        <p:tgtEl>
                                          <p:spTgt spid="69"/>
                                        </p:tgtEl>
                                        <p:attrNameLst>
                                          <p:attrName>ppt_w</p:attrName>
                                        </p:attrNameLst>
                                      </p:cBhvr>
                                      <p:tavLst>
                                        <p:tav tm="0">
                                          <p:val>
                                            <p:fltVal val="0"/>
                                          </p:val>
                                        </p:tav>
                                        <p:tav tm="100000">
                                          <p:val>
                                            <p:strVal val="#ppt_w"/>
                                          </p:val>
                                        </p:tav>
                                      </p:tavLst>
                                    </p:anim>
                                    <p:anim calcmode="lin" valueType="num">
                                      <p:cBhvr>
                                        <p:cTn id="87" dur="300" fill="hold"/>
                                        <p:tgtEl>
                                          <p:spTgt spid="69"/>
                                        </p:tgtEl>
                                        <p:attrNameLst>
                                          <p:attrName>ppt_h</p:attrName>
                                        </p:attrNameLst>
                                      </p:cBhvr>
                                      <p:tavLst>
                                        <p:tav tm="0">
                                          <p:val>
                                            <p:fltVal val="0"/>
                                          </p:val>
                                        </p:tav>
                                        <p:tav tm="100000">
                                          <p:val>
                                            <p:strVal val="#ppt_h"/>
                                          </p:val>
                                        </p:tav>
                                      </p:tavLst>
                                    </p:anim>
                                    <p:animEffect transition="in" filter="fade">
                                      <p:cBhvr>
                                        <p:cTn id="88" dur="300"/>
                                        <p:tgtEl>
                                          <p:spTgt spid="69"/>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73"/>
                                        </p:tgtEl>
                                        <p:attrNameLst>
                                          <p:attrName>style.visibility</p:attrName>
                                        </p:attrNameLst>
                                      </p:cBhvr>
                                      <p:to>
                                        <p:strVal val="visible"/>
                                      </p:to>
                                    </p:set>
                                    <p:anim calcmode="lin" valueType="num">
                                      <p:cBhvr>
                                        <p:cTn id="91" dur="500" fill="hold"/>
                                        <p:tgtEl>
                                          <p:spTgt spid="73"/>
                                        </p:tgtEl>
                                        <p:attrNameLst>
                                          <p:attrName>ppt_w</p:attrName>
                                        </p:attrNameLst>
                                      </p:cBhvr>
                                      <p:tavLst>
                                        <p:tav tm="0">
                                          <p:val>
                                            <p:fltVal val="0"/>
                                          </p:val>
                                        </p:tav>
                                        <p:tav tm="100000">
                                          <p:val>
                                            <p:strVal val="#ppt_w"/>
                                          </p:val>
                                        </p:tav>
                                      </p:tavLst>
                                    </p:anim>
                                    <p:anim calcmode="lin" valueType="num">
                                      <p:cBhvr>
                                        <p:cTn id="92" dur="500" fill="hold"/>
                                        <p:tgtEl>
                                          <p:spTgt spid="73"/>
                                        </p:tgtEl>
                                        <p:attrNameLst>
                                          <p:attrName>ppt_h</p:attrName>
                                        </p:attrNameLst>
                                      </p:cBhvr>
                                      <p:tavLst>
                                        <p:tav tm="0">
                                          <p:val>
                                            <p:fltVal val="0"/>
                                          </p:val>
                                        </p:tav>
                                        <p:tav tm="100000">
                                          <p:val>
                                            <p:strVal val="#ppt_h"/>
                                          </p:val>
                                        </p:tav>
                                      </p:tavLst>
                                    </p:anim>
                                    <p:animEffect transition="in" filter="fade">
                                      <p:cBhvr>
                                        <p:cTn id="9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4" grpId="0"/>
      <p:bldP spid="40" grpId="0"/>
      <p:bldP spid="41" grpId="0" bldLvl="0" animBg="1"/>
      <p:bldP spid="42" grpId="0" bldLvl="0" animBg="1"/>
      <p:bldP spid="68" grpId="0" bldLvl="0" animBg="1"/>
      <p:bldP spid="69" grpId="0" bldLvl="0" animBg="1"/>
      <p:bldP spid="70" grpId="0"/>
      <p:bldP spid="71" grpId="0"/>
      <p:bldP spid="72" grpId="0"/>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 name="Shape 1624"/>
          <p:cNvSpPr/>
          <p:nvPr/>
        </p:nvSpPr>
        <p:spPr>
          <a:xfrm>
            <a:off x="2613025" y="2236788"/>
            <a:ext cx="6927850" cy="38798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1"/>
          </a:solidFill>
          <a:ln w="38100">
            <a:solidFill>
              <a:schemeClr val="bg1"/>
            </a:solidFill>
            <a:miter lim="400000"/>
          </a:ln>
          <a:effectLst>
            <a:outerShdw blurRad="127000" dist="38100" dir="8100000" algn="tr" rotWithShape="0">
              <a:prstClr val="black">
                <a:alpha val="40000"/>
              </a:prstClr>
            </a:outerShdw>
          </a:effectLst>
        </p:spPr>
        <p:txBody>
          <a:bodyPr lIns="0" tIns="0" rIns="0" bIns="0"/>
          <a:lstStyle/>
          <a:p>
            <a:pPr eaLnBrk="1" fontAlgn="auto" hangingPunct="1">
              <a:buFont typeface="Arial" panose="020B0604020202020204" pitchFamily="34" charset="0"/>
              <a:buNone/>
              <a:defRPr/>
            </a:pPr>
            <a:endParaRPr sz="1735" noProof="1"/>
          </a:p>
        </p:txBody>
      </p:sp>
      <p:sp>
        <p:nvSpPr>
          <p:cNvPr id="23" name="Text Placeholder 3"/>
          <p:cNvSpPr txBox="1">
            <a:spLocks noChangeArrowheads="1"/>
          </p:cNvSpPr>
          <p:nvPr/>
        </p:nvSpPr>
        <p:spPr bwMode="auto">
          <a:xfrm>
            <a:off x="623888" y="3976688"/>
            <a:ext cx="208597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600" b="1">
                <a:solidFill>
                  <a:srgbClr val="404040"/>
                </a:solidFill>
                <a:latin typeface="微软雅黑" panose="020B0503020204020204" pitchFamily="34" charset="-122"/>
                <a:ea typeface="微软雅黑" panose="020B0503020204020204" pitchFamily="34" charset="-122"/>
              </a:rPr>
              <a:t>点击输入标题文本</a:t>
            </a:r>
          </a:p>
        </p:txBody>
      </p:sp>
      <p:sp>
        <p:nvSpPr>
          <p:cNvPr id="25" name="Text Placeholder 4"/>
          <p:cNvSpPr txBox="1"/>
          <p:nvPr/>
        </p:nvSpPr>
        <p:spPr>
          <a:xfrm>
            <a:off x="719138" y="4384675"/>
            <a:ext cx="2000250" cy="6207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fontAlgn="auto">
              <a:lnSpc>
                <a:spcPct val="120000"/>
              </a:lnSpc>
              <a:buFont typeface="Arial" panose="020B0604020202020204" pitchFamily="34" charset="0"/>
              <a:buNone/>
              <a:defRPr/>
            </a:pPr>
            <a:r>
              <a:rPr lang="zh-CN" altLang="en-US" sz="1335" noProof="1" smtClean="0">
                <a:solidFill>
                  <a:schemeClr val="tx1">
                    <a:lumMod val="75000"/>
                    <a:lumOff val="25000"/>
                  </a:schemeClr>
                </a:solidFill>
                <a:latin typeface="微软雅黑" panose="020B0503020204020204" pitchFamily="34" charset="-122"/>
                <a:ea typeface="微软雅黑" panose="020B0503020204020204" pitchFamily="34" charset="-122"/>
              </a:rPr>
              <a:t>点击</a:t>
            </a: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rPr>
              <a:t>输入本栏的具体文字，简明扼要的说明分项内容</a:t>
            </a:r>
            <a:r>
              <a:rPr lang="zh-CN" altLang="en-US" sz="1335" noProof="1" smtClean="0">
                <a:solidFill>
                  <a:schemeClr val="tx1">
                    <a:lumMod val="75000"/>
                    <a:lumOff val="25000"/>
                  </a:schemeClr>
                </a:solidFill>
                <a:latin typeface="微软雅黑" panose="020B0503020204020204" pitchFamily="34" charset="-122"/>
                <a:ea typeface="微软雅黑" panose="020B0503020204020204" pitchFamily="34" charset="-122"/>
              </a:rPr>
              <a:t>，请</a:t>
            </a: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rPr>
              <a:t>根据您的具体内容酌情修改。</a:t>
            </a:r>
            <a:endPar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Shape 1626"/>
          <p:cNvSpPr/>
          <p:nvPr/>
        </p:nvSpPr>
        <p:spPr>
          <a:xfrm flipV="1">
            <a:off x="3128963" y="4189413"/>
            <a:ext cx="0" cy="1387475"/>
          </a:xfrm>
          <a:prstGeom prst="line">
            <a:avLst/>
          </a:prstGeom>
          <a:ln w="12700">
            <a:solidFill>
              <a:srgbClr val="A6AAA9"/>
            </a:solidFill>
            <a:miter lim="400000"/>
          </a:ln>
        </p:spPr>
        <p:txBody>
          <a:bodyPr lIns="25400" tIns="25400" rIns="25400" bIns="25400" anchor="ctr"/>
          <a:lstStyle/>
          <a:p>
            <a:pPr eaLnBrk="1" fontAlgn="auto" hangingPunct="1">
              <a:buFont typeface="Arial" panose="020B0604020202020204" pitchFamily="34" charset="0"/>
              <a:buNone/>
              <a:defRPr/>
            </a:pPr>
            <a:endParaRPr sz="1735" noProof="1"/>
          </a:p>
        </p:txBody>
      </p:sp>
      <p:sp>
        <p:nvSpPr>
          <p:cNvPr id="27" name="Shape 1627"/>
          <p:cNvSpPr/>
          <p:nvPr/>
        </p:nvSpPr>
        <p:spPr>
          <a:xfrm flipV="1">
            <a:off x="4457700" y="2674938"/>
            <a:ext cx="0" cy="1970087"/>
          </a:xfrm>
          <a:prstGeom prst="line">
            <a:avLst/>
          </a:prstGeom>
          <a:ln w="12700">
            <a:solidFill>
              <a:srgbClr val="A6AAA9"/>
            </a:solidFill>
            <a:miter lim="400000"/>
          </a:ln>
        </p:spPr>
        <p:txBody>
          <a:bodyPr lIns="25400" tIns="25400" rIns="25400" bIns="25400" anchor="ctr"/>
          <a:lstStyle/>
          <a:p>
            <a:pPr eaLnBrk="1" fontAlgn="auto" hangingPunct="1">
              <a:buFont typeface="Arial" panose="020B0604020202020204" pitchFamily="34" charset="0"/>
              <a:buNone/>
              <a:defRPr/>
            </a:pPr>
            <a:endParaRPr sz="1735" noProof="1"/>
          </a:p>
        </p:txBody>
      </p:sp>
      <p:sp>
        <p:nvSpPr>
          <p:cNvPr id="28" name="Shape 1628"/>
          <p:cNvSpPr/>
          <p:nvPr/>
        </p:nvSpPr>
        <p:spPr>
          <a:xfrm flipV="1">
            <a:off x="5738813" y="2003425"/>
            <a:ext cx="0" cy="2049463"/>
          </a:xfrm>
          <a:prstGeom prst="line">
            <a:avLst/>
          </a:prstGeom>
          <a:ln w="12700">
            <a:solidFill>
              <a:srgbClr val="A6AAA9"/>
            </a:solidFill>
            <a:miter lim="400000"/>
          </a:ln>
        </p:spPr>
        <p:txBody>
          <a:bodyPr lIns="25400" tIns="25400" rIns="25400" bIns="25400" anchor="ctr"/>
          <a:lstStyle/>
          <a:p>
            <a:pPr eaLnBrk="1" fontAlgn="auto" hangingPunct="1">
              <a:buFont typeface="Arial" panose="020B0604020202020204" pitchFamily="34" charset="0"/>
              <a:buNone/>
              <a:defRPr/>
            </a:pPr>
            <a:endParaRPr sz="1735" noProof="1"/>
          </a:p>
        </p:txBody>
      </p:sp>
      <p:sp>
        <p:nvSpPr>
          <p:cNvPr id="29" name="Shape 1629"/>
          <p:cNvSpPr/>
          <p:nvPr/>
        </p:nvSpPr>
        <p:spPr>
          <a:xfrm flipV="1">
            <a:off x="7532688" y="3497263"/>
            <a:ext cx="0" cy="1360487"/>
          </a:xfrm>
          <a:prstGeom prst="line">
            <a:avLst/>
          </a:prstGeom>
          <a:ln w="12700">
            <a:solidFill>
              <a:srgbClr val="A6AAA9"/>
            </a:solidFill>
            <a:miter lim="400000"/>
          </a:ln>
        </p:spPr>
        <p:txBody>
          <a:bodyPr lIns="25400" tIns="25400" rIns="25400" bIns="25400" anchor="ctr"/>
          <a:lstStyle/>
          <a:p>
            <a:pPr eaLnBrk="1" fontAlgn="auto" hangingPunct="1">
              <a:buFont typeface="Arial" panose="020B0604020202020204" pitchFamily="34" charset="0"/>
              <a:buNone/>
              <a:defRPr/>
            </a:pPr>
            <a:endParaRPr sz="1735" noProof="1"/>
          </a:p>
        </p:txBody>
      </p:sp>
      <p:sp>
        <p:nvSpPr>
          <p:cNvPr id="30" name="Shape 1630"/>
          <p:cNvSpPr/>
          <p:nvPr/>
        </p:nvSpPr>
        <p:spPr>
          <a:xfrm>
            <a:off x="2903538" y="3937000"/>
            <a:ext cx="479425" cy="4794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8100" cap="flat">
            <a:solidFill>
              <a:schemeClr val="bg1"/>
            </a:solidFill>
            <a:miter lim="400000"/>
          </a:ln>
          <a:effectLst>
            <a:outerShdw blurRad="127000" dist="38100" dir="8100000" algn="tr" rotWithShape="0">
              <a:prstClr val="black">
                <a:alpha val="40000"/>
              </a:prstClr>
            </a:outerShdw>
          </a:effectLst>
        </p:spPr>
        <p:txBody>
          <a:bodyPr lIns="19050" tIns="19050" rIns="19050" bIns="19050" anchor="ctr"/>
          <a:lstStyle/>
          <a:p>
            <a:pPr eaLnBrk="1" fontAlgn="auto" hangingPunct="1">
              <a:buFont typeface="Arial" panose="020B0604020202020204" pitchFamily="34" charset="0"/>
              <a:buNone/>
              <a:defRPr/>
            </a:pPr>
            <a:endParaRPr sz="1735" noProof="1"/>
          </a:p>
        </p:txBody>
      </p:sp>
      <p:sp>
        <p:nvSpPr>
          <p:cNvPr id="31" name="Shape 1636"/>
          <p:cNvSpPr/>
          <p:nvPr/>
        </p:nvSpPr>
        <p:spPr>
          <a:xfrm>
            <a:off x="4229100" y="2401888"/>
            <a:ext cx="477838" cy="4778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38100" cap="flat">
            <a:solidFill>
              <a:schemeClr val="bg1"/>
            </a:solidFill>
            <a:miter lim="400000"/>
          </a:ln>
          <a:effectLst>
            <a:outerShdw blurRad="127000" dist="38100" dir="8100000" algn="tr" rotWithShape="0">
              <a:prstClr val="black">
                <a:alpha val="40000"/>
              </a:prstClr>
            </a:outerShdw>
          </a:effectLst>
        </p:spPr>
        <p:txBody>
          <a:bodyPr lIns="19050" tIns="19050" rIns="19050" bIns="19050" anchor="ctr"/>
          <a:lstStyle/>
          <a:p>
            <a:pPr eaLnBrk="1" fontAlgn="auto" hangingPunct="1">
              <a:buFont typeface="Arial" panose="020B0604020202020204" pitchFamily="34" charset="0"/>
              <a:buNone/>
              <a:defRPr/>
            </a:pPr>
            <a:endParaRPr sz="1735" noProof="1"/>
          </a:p>
        </p:txBody>
      </p:sp>
      <p:sp>
        <p:nvSpPr>
          <p:cNvPr id="32" name="Shape 1642"/>
          <p:cNvSpPr/>
          <p:nvPr/>
        </p:nvSpPr>
        <p:spPr>
          <a:xfrm>
            <a:off x="5516563" y="1563688"/>
            <a:ext cx="477837" cy="4794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38100" cap="flat">
            <a:solidFill>
              <a:schemeClr val="bg1"/>
            </a:solidFill>
            <a:miter lim="400000"/>
          </a:ln>
          <a:effectLst>
            <a:outerShdw blurRad="127000" dist="38100" dir="8100000" algn="tr" rotWithShape="0">
              <a:prstClr val="black">
                <a:alpha val="40000"/>
              </a:prstClr>
            </a:outerShdw>
          </a:effectLst>
        </p:spPr>
        <p:txBody>
          <a:bodyPr lIns="19050" tIns="19050" rIns="19050" bIns="19050" anchor="ctr"/>
          <a:lstStyle/>
          <a:p>
            <a:pPr eaLnBrk="1" fontAlgn="auto" hangingPunct="1">
              <a:buFont typeface="Arial" panose="020B0604020202020204" pitchFamily="34" charset="0"/>
              <a:buNone/>
              <a:defRPr/>
            </a:pPr>
            <a:endParaRPr sz="1735" noProof="1"/>
          </a:p>
        </p:txBody>
      </p:sp>
      <p:sp>
        <p:nvSpPr>
          <p:cNvPr id="33" name="Shape 1648"/>
          <p:cNvSpPr/>
          <p:nvPr/>
        </p:nvSpPr>
        <p:spPr>
          <a:xfrm>
            <a:off x="7305675" y="4645025"/>
            <a:ext cx="477838" cy="4778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38100" cap="flat">
            <a:solidFill>
              <a:schemeClr val="bg1"/>
            </a:solidFill>
            <a:miter lim="400000"/>
          </a:ln>
          <a:effectLst>
            <a:outerShdw blurRad="127000" dist="38100" dir="8100000" algn="tr" rotWithShape="0">
              <a:prstClr val="black">
                <a:alpha val="40000"/>
              </a:prstClr>
            </a:outerShdw>
          </a:effectLst>
        </p:spPr>
        <p:txBody>
          <a:bodyPr lIns="19050" tIns="19050" rIns="19050" bIns="19050" anchor="ctr"/>
          <a:lstStyle/>
          <a:p>
            <a:pPr eaLnBrk="1" fontAlgn="auto" hangingPunct="1">
              <a:buFont typeface="Arial" panose="020B0604020202020204" pitchFamily="34" charset="0"/>
              <a:buNone/>
              <a:defRPr/>
            </a:pPr>
            <a:endParaRPr sz="1735" noProof="1"/>
          </a:p>
        </p:txBody>
      </p:sp>
      <p:sp>
        <p:nvSpPr>
          <p:cNvPr id="34" name="Shape 1653"/>
          <p:cNvSpPr/>
          <p:nvPr/>
        </p:nvSpPr>
        <p:spPr>
          <a:xfrm>
            <a:off x="3071813" y="5527675"/>
            <a:ext cx="115887" cy="114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eaLnBrk="1" fontAlgn="auto" hangingPunct="1">
              <a:buFont typeface="Arial" panose="020B0604020202020204" pitchFamily="34" charset="0"/>
              <a:buNone/>
              <a:defRPr/>
            </a:pPr>
            <a:endParaRPr sz="1735" noProof="1"/>
          </a:p>
        </p:txBody>
      </p:sp>
      <p:sp>
        <p:nvSpPr>
          <p:cNvPr id="35" name="Shape 1654"/>
          <p:cNvSpPr/>
          <p:nvPr/>
        </p:nvSpPr>
        <p:spPr>
          <a:xfrm>
            <a:off x="4367213" y="4557713"/>
            <a:ext cx="179387" cy="1793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eaLnBrk="1" fontAlgn="auto" hangingPunct="1">
              <a:buFont typeface="Arial" panose="020B0604020202020204" pitchFamily="34" charset="0"/>
              <a:buNone/>
              <a:defRPr/>
            </a:pPr>
            <a:endParaRPr sz="1735" noProof="1"/>
          </a:p>
        </p:txBody>
      </p:sp>
      <p:sp>
        <p:nvSpPr>
          <p:cNvPr id="36" name="Shape 1655"/>
          <p:cNvSpPr/>
          <p:nvPr/>
        </p:nvSpPr>
        <p:spPr>
          <a:xfrm>
            <a:off x="5622925" y="3941763"/>
            <a:ext cx="230188" cy="2301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eaLnBrk="1" fontAlgn="auto" hangingPunct="1">
              <a:buFont typeface="Arial" panose="020B0604020202020204" pitchFamily="34" charset="0"/>
              <a:buNone/>
              <a:defRPr/>
            </a:pPr>
            <a:endParaRPr sz="1735" noProof="1"/>
          </a:p>
        </p:txBody>
      </p:sp>
      <p:sp>
        <p:nvSpPr>
          <p:cNvPr id="37" name="Shape 1656"/>
          <p:cNvSpPr/>
          <p:nvPr/>
        </p:nvSpPr>
        <p:spPr>
          <a:xfrm>
            <a:off x="7386638" y="3357563"/>
            <a:ext cx="285750" cy="2857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eaLnBrk="1" fontAlgn="auto" hangingPunct="1">
              <a:buFont typeface="Arial" panose="020B0604020202020204" pitchFamily="34" charset="0"/>
              <a:buNone/>
              <a:defRPr/>
            </a:pPr>
            <a:endParaRPr sz="1735" noProof="1"/>
          </a:p>
        </p:txBody>
      </p:sp>
      <p:sp>
        <p:nvSpPr>
          <p:cNvPr id="38" name="Text Placeholder 3"/>
          <p:cNvSpPr txBox="1">
            <a:spLocks noChangeArrowheads="1"/>
          </p:cNvSpPr>
          <p:nvPr/>
        </p:nvSpPr>
        <p:spPr bwMode="auto">
          <a:xfrm>
            <a:off x="1774825" y="2455863"/>
            <a:ext cx="22510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lnSpc>
                <a:spcPct val="90000"/>
              </a:lnSpc>
              <a:spcBef>
                <a:spcPts val="1000"/>
              </a:spcBef>
            </a:pPr>
            <a:r>
              <a:rPr lang="zh-CN" altLang="en-US" sz="1600" b="1">
                <a:solidFill>
                  <a:srgbClr val="404040"/>
                </a:solidFill>
                <a:latin typeface="微软雅黑" panose="020B0503020204020204" pitchFamily="34" charset="-122"/>
                <a:ea typeface="微软雅黑" panose="020B0503020204020204" pitchFamily="34" charset="-122"/>
              </a:rPr>
              <a:t>点击输入标题文本</a:t>
            </a:r>
          </a:p>
        </p:txBody>
      </p:sp>
      <p:sp>
        <p:nvSpPr>
          <p:cNvPr id="39" name="Text Placeholder 4"/>
          <p:cNvSpPr txBox="1">
            <a:spLocks noChangeArrowheads="1"/>
          </p:cNvSpPr>
          <p:nvPr/>
        </p:nvSpPr>
        <p:spPr bwMode="auto">
          <a:xfrm>
            <a:off x="1730375" y="2859088"/>
            <a:ext cx="22526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pPr>
            <a:r>
              <a:rPr lang="zh-CN" altLang="en-US" sz="1300" noProof="1">
                <a:solidFill>
                  <a:srgbClr val="404040"/>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zh-CN" altLang="zh-CN" sz="1300" noProof="1">
              <a:solidFill>
                <a:srgbClr val="404040"/>
              </a:solidFill>
              <a:latin typeface="微软雅黑" panose="020B0503020204020204" pitchFamily="34" charset="-122"/>
              <a:ea typeface="微软雅黑" panose="020B0503020204020204" pitchFamily="34" charset="-122"/>
            </a:endParaRPr>
          </a:p>
        </p:txBody>
      </p:sp>
      <p:sp>
        <p:nvSpPr>
          <p:cNvPr id="40" name="Text Placeholder 3"/>
          <p:cNvSpPr txBox="1">
            <a:spLocks noChangeArrowheads="1"/>
          </p:cNvSpPr>
          <p:nvPr/>
        </p:nvSpPr>
        <p:spPr bwMode="auto">
          <a:xfrm>
            <a:off x="6161088" y="1635125"/>
            <a:ext cx="185578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90000"/>
              </a:lnSpc>
              <a:spcBef>
                <a:spcPts val="1000"/>
              </a:spcBef>
            </a:pPr>
            <a:r>
              <a:rPr lang="zh-CN" altLang="en-US" sz="1600" b="1">
                <a:solidFill>
                  <a:srgbClr val="404040"/>
                </a:solidFill>
                <a:latin typeface="微软雅黑" panose="020B0503020204020204" pitchFamily="34" charset="-122"/>
                <a:ea typeface="微软雅黑" panose="020B0503020204020204" pitchFamily="34" charset="-122"/>
              </a:rPr>
              <a:t>点击输入标题文本</a:t>
            </a:r>
          </a:p>
        </p:txBody>
      </p:sp>
      <p:sp>
        <p:nvSpPr>
          <p:cNvPr id="41" name="Text Placeholder 4"/>
          <p:cNvSpPr txBox="1">
            <a:spLocks noChangeArrowheads="1"/>
          </p:cNvSpPr>
          <p:nvPr/>
        </p:nvSpPr>
        <p:spPr bwMode="auto">
          <a:xfrm>
            <a:off x="6146800" y="2038350"/>
            <a:ext cx="187007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pPr>
            <a:r>
              <a:rPr lang="zh-CN" altLang="en-US" sz="1300" noProof="1">
                <a:solidFill>
                  <a:srgbClr val="404040"/>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zh-CN" altLang="zh-CN" sz="1300" noProof="1">
              <a:solidFill>
                <a:srgbClr val="404040"/>
              </a:solidFill>
              <a:latin typeface="微软雅黑" panose="020B0503020204020204" pitchFamily="34" charset="-122"/>
              <a:ea typeface="微软雅黑" panose="020B0503020204020204" pitchFamily="34" charset="-122"/>
            </a:endParaRPr>
          </a:p>
        </p:txBody>
      </p:sp>
      <p:sp>
        <p:nvSpPr>
          <p:cNvPr id="42" name="Text Placeholder 3"/>
          <p:cNvSpPr txBox="1">
            <a:spLocks noChangeArrowheads="1"/>
          </p:cNvSpPr>
          <p:nvPr/>
        </p:nvSpPr>
        <p:spPr bwMode="auto">
          <a:xfrm>
            <a:off x="7953375" y="4714875"/>
            <a:ext cx="18542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90000"/>
              </a:lnSpc>
              <a:spcBef>
                <a:spcPts val="1000"/>
              </a:spcBef>
            </a:pPr>
            <a:r>
              <a:rPr lang="zh-CN" altLang="en-US" sz="1600" b="1">
                <a:solidFill>
                  <a:srgbClr val="404040"/>
                </a:solidFill>
                <a:latin typeface="微软雅黑" panose="020B0503020204020204" pitchFamily="34" charset="-122"/>
                <a:ea typeface="微软雅黑" panose="020B0503020204020204" pitchFamily="34" charset="-122"/>
              </a:rPr>
              <a:t>点击输入标题文本</a:t>
            </a:r>
          </a:p>
        </p:txBody>
      </p:sp>
      <p:sp>
        <p:nvSpPr>
          <p:cNvPr id="43" name="Text Placeholder 4"/>
          <p:cNvSpPr txBox="1">
            <a:spLocks noChangeArrowheads="1"/>
          </p:cNvSpPr>
          <p:nvPr/>
        </p:nvSpPr>
        <p:spPr bwMode="auto">
          <a:xfrm>
            <a:off x="7920038" y="5108575"/>
            <a:ext cx="22526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pPr>
            <a:r>
              <a:rPr lang="zh-CN" altLang="en-US" sz="1300" noProof="1">
                <a:solidFill>
                  <a:srgbClr val="404040"/>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zh-CN" altLang="zh-CN" sz="1300" noProof="1">
              <a:solidFill>
                <a:srgbClr val="404040"/>
              </a:solidFill>
              <a:latin typeface="微软雅黑" panose="020B0503020204020204" pitchFamily="34" charset="-122"/>
              <a:ea typeface="微软雅黑" panose="020B0503020204020204" pitchFamily="34" charset="-122"/>
            </a:endParaRPr>
          </a:p>
        </p:txBody>
      </p:sp>
      <p:sp>
        <p:nvSpPr>
          <p:cNvPr id="44" name="Text Placeholder 4"/>
          <p:cNvSpPr txBox="1">
            <a:spLocks noChangeArrowheads="1"/>
          </p:cNvSpPr>
          <p:nvPr/>
        </p:nvSpPr>
        <p:spPr bwMode="auto">
          <a:xfrm>
            <a:off x="3011488" y="4029075"/>
            <a:ext cx="2571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ts val="1400"/>
              </a:lnSpc>
              <a:spcBef>
                <a:spcPts val="1000"/>
              </a:spcBef>
            </a:pPr>
            <a:r>
              <a:rPr lang="id-ID" altLang="en-US" sz="1600" b="1">
                <a:solidFill>
                  <a:srgbClr val="FCFCFC"/>
                </a:solidFill>
                <a:latin typeface="微软雅黑" panose="020B0503020204020204" pitchFamily="34" charset="-122"/>
                <a:ea typeface="微软雅黑" panose="020B0503020204020204" pitchFamily="34" charset="-122"/>
              </a:rPr>
              <a:t>01</a:t>
            </a:r>
          </a:p>
        </p:txBody>
      </p:sp>
      <p:sp>
        <p:nvSpPr>
          <p:cNvPr id="45" name="Text Placeholder 4"/>
          <p:cNvSpPr txBox="1">
            <a:spLocks noChangeArrowheads="1"/>
          </p:cNvSpPr>
          <p:nvPr/>
        </p:nvSpPr>
        <p:spPr bwMode="auto">
          <a:xfrm>
            <a:off x="4335463" y="2479675"/>
            <a:ext cx="2571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ts val="1400"/>
              </a:lnSpc>
              <a:spcBef>
                <a:spcPts val="1000"/>
              </a:spcBef>
            </a:pPr>
            <a:r>
              <a:rPr lang="id-ID" altLang="en-US" sz="1600" b="1">
                <a:solidFill>
                  <a:srgbClr val="FCFCFC"/>
                </a:solidFill>
                <a:latin typeface="微软雅黑" panose="020B0503020204020204" pitchFamily="34" charset="-122"/>
                <a:ea typeface="微软雅黑" panose="020B0503020204020204" pitchFamily="34" charset="-122"/>
              </a:rPr>
              <a:t>02</a:t>
            </a:r>
          </a:p>
        </p:txBody>
      </p:sp>
      <p:sp>
        <p:nvSpPr>
          <p:cNvPr id="46" name="Text Placeholder 4"/>
          <p:cNvSpPr txBox="1">
            <a:spLocks noChangeArrowheads="1"/>
          </p:cNvSpPr>
          <p:nvPr/>
        </p:nvSpPr>
        <p:spPr bwMode="auto">
          <a:xfrm>
            <a:off x="5626100" y="1641475"/>
            <a:ext cx="2571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ts val="1400"/>
              </a:lnSpc>
              <a:spcBef>
                <a:spcPts val="1000"/>
              </a:spcBef>
            </a:pPr>
            <a:r>
              <a:rPr lang="id-ID" altLang="en-US" sz="1600" b="1">
                <a:solidFill>
                  <a:srgbClr val="FCFCFC"/>
                </a:solidFill>
                <a:latin typeface="微软雅黑" panose="020B0503020204020204" pitchFamily="34" charset="-122"/>
                <a:ea typeface="微软雅黑" panose="020B0503020204020204" pitchFamily="34" charset="-122"/>
              </a:rPr>
              <a:t>03</a:t>
            </a:r>
          </a:p>
        </p:txBody>
      </p:sp>
      <p:sp>
        <p:nvSpPr>
          <p:cNvPr id="47" name="Text Placeholder 4"/>
          <p:cNvSpPr txBox="1">
            <a:spLocks noChangeArrowheads="1"/>
          </p:cNvSpPr>
          <p:nvPr/>
        </p:nvSpPr>
        <p:spPr bwMode="auto">
          <a:xfrm>
            <a:off x="7412038" y="4743450"/>
            <a:ext cx="257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ts val="1400"/>
              </a:lnSpc>
              <a:spcBef>
                <a:spcPts val="1000"/>
              </a:spcBef>
            </a:pPr>
            <a:r>
              <a:rPr lang="id-ID" altLang="en-US" sz="1600" b="1">
                <a:solidFill>
                  <a:srgbClr val="FCFCFC"/>
                </a:solidFill>
                <a:latin typeface="微软雅黑" panose="020B0503020204020204" pitchFamily="34" charset="-122"/>
                <a:ea typeface="微软雅黑" panose="020B0503020204020204" pitchFamily="34" charset="-122"/>
              </a:rPr>
              <a:t>04</a:t>
            </a:r>
          </a:p>
        </p:txBody>
      </p:sp>
      <p:sp>
        <p:nvSpPr>
          <p:cNvPr id="48" name="Shape 1625"/>
          <p:cNvSpPr/>
          <p:nvPr/>
        </p:nvSpPr>
        <p:spPr>
          <a:xfrm>
            <a:off x="9648825" y="2178050"/>
            <a:ext cx="1385888" cy="13874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50800">
            <a:solidFill>
              <a:schemeClr val="bg1"/>
            </a:solidFill>
            <a:miter lim="400000"/>
          </a:ln>
          <a:effectLst>
            <a:outerShdw blurRad="127000" dist="38100" dir="8100000" algn="tr" rotWithShape="0">
              <a:prstClr val="black">
                <a:alpha val="40000"/>
              </a:prstClr>
            </a:outerShdw>
          </a:effectLst>
        </p:spPr>
        <p:txBody>
          <a:bodyPr lIns="0" tIns="0" rIns="0" bIns="0"/>
          <a:lstStyle/>
          <a:p>
            <a:pPr eaLnBrk="1" fontAlgn="auto" hangingPunct="1">
              <a:buFont typeface="Arial" panose="020B0604020202020204" pitchFamily="34" charset="0"/>
              <a:buNone/>
              <a:defRPr/>
            </a:pPr>
            <a:endParaRPr sz="1735" noProof="1"/>
          </a:p>
        </p:txBody>
      </p:sp>
      <p:sp>
        <p:nvSpPr>
          <p:cNvPr id="49" name="Shape 1657"/>
          <p:cNvSpPr/>
          <p:nvPr/>
        </p:nvSpPr>
        <p:spPr>
          <a:xfrm>
            <a:off x="10134600" y="2405063"/>
            <a:ext cx="414338" cy="422275"/>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eaLnBrk="1" fontAlgn="auto" hangingPunct="1">
              <a:buFont typeface="Arial" panose="020B0604020202020204" pitchFamily="34" charset="0"/>
              <a:buNone/>
              <a:defRPr/>
            </a:pPr>
            <a:endParaRPr sz="1735" noProof="1"/>
          </a:p>
        </p:txBody>
      </p:sp>
      <p:sp>
        <p:nvSpPr>
          <p:cNvPr id="50" name="Text Placeholder 3"/>
          <p:cNvSpPr txBox="1"/>
          <p:nvPr/>
        </p:nvSpPr>
        <p:spPr>
          <a:xfrm>
            <a:off x="9823450" y="2884488"/>
            <a:ext cx="1019175" cy="409575"/>
          </a:xfrm>
          <a:prstGeom prst="rect">
            <a:avLst/>
          </a:prstGeom>
        </p:spPr>
        <p:txBody>
          <a:bodyPr lIns="0" tIns="0" rIns="0" bIns="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defRPr/>
            </a:pPr>
            <a:r>
              <a:rPr lang="zh-CN" altLang="en-US" sz="1865" b="1" noProof="1" smtClean="0">
                <a:solidFill>
                  <a:schemeClr val="bg1"/>
                </a:solidFill>
                <a:latin typeface="微软雅黑" panose="020B0503020204020204" pitchFamily="34" charset="-122"/>
                <a:ea typeface="微软雅黑" panose="020B0503020204020204" pitchFamily="34" charset="-122"/>
              </a:rPr>
              <a:t>输入文本</a:t>
            </a:r>
            <a:endParaRPr lang="id-ID" sz="1865" b="1" noProof="1">
              <a:solidFill>
                <a:schemeClr val="bg1"/>
              </a:solidFill>
              <a:latin typeface="微软雅黑" panose="020B0503020204020204" pitchFamily="34" charset="-122"/>
              <a:ea typeface="微软雅黑" panose="020B0503020204020204" pitchFamily="34" charset="-122"/>
            </a:endParaRPr>
          </a:p>
        </p:txBody>
      </p:sp>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par>
                          <p:cTn id="16" fill="hold" nodeType="afterGroup">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p:cTn id="24" dur="500" fill="hold"/>
                                        <p:tgtEl>
                                          <p:spTgt spid="44"/>
                                        </p:tgtEl>
                                        <p:attrNameLst>
                                          <p:attrName>ppt_w</p:attrName>
                                        </p:attrNameLst>
                                      </p:cBhvr>
                                      <p:tavLst>
                                        <p:tav tm="0">
                                          <p:val>
                                            <p:fltVal val="0"/>
                                          </p:val>
                                        </p:tav>
                                        <p:tav tm="100000">
                                          <p:val>
                                            <p:strVal val="#ppt_w"/>
                                          </p:val>
                                        </p:tav>
                                      </p:tavLst>
                                    </p:anim>
                                    <p:anim calcmode="lin" valueType="num">
                                      <p:cBhvr>
                                        <p:cTn id="25" dur="500" fill="hold"/>
                                        <p:tgtEl>
                                          <p:spTgt spid="44"/>
                                        </p:tgtEl>
                                        <p:attrNameLst>
                                          <p:attrName>ppt_h</p:attrName>
                                        </p:attrNameLst>
                                      </p:cBhvr>
                                      <p:tavLst>
                                        <p:tav tm="0">
                                          <p:val>
                                            <p:fltVal val="0"/>
                                          </p:val>
                                        </p:tav>
                                        <p:tav tm="100000">
                                          <p:val>
                                            <p:strVal val="#ppt_h"/>
                                          </p:val>
                                        </p:tav>
                                      </p:tavLst>
                                    </p:anim>
                                    <p:animEffect transition="in" filter="fade">
                                      <p:cBhvr>
                                        <p:cTn id="26" dur="500"/>
                                        <p:tgtEl>
                                          <p:spTgt spid="44"/>
                                        </p:tgtEl>
                                      </p:cBhvr>
                                    </p:animEffect>
                                  </p:childTnLst>
                                </p:cTn>
                              </p:par>
                            </p:childTnLst>
                          </p:cTn>
                        </p:par>
                        <p:par>
                          <p:cTn id="27" fill="hold" nodeType="afterGroup">
                            <p:stCondLst>
                              <p:cond delay="2000"/>
                            </p:stCondLst>
                            <p:childTnLst>
                              <p:par>
                                <p:cTn id="28" presetID="18" presetClass="entr" presetSubtype="12" fill="hold" grpId="0" nodeType="afterEffect">
                                  <p:stCondLst>
                                    <p:cond delay="0"/>
                                  </p:stCondLst>
                                  <p:childTnLst>
                                    <p:set>
                                      <p:cBhvr>
                                        <p:cTn id="29" dur="1" fill="hold">
                                          <p:stCondLst>
                                            <p:cond delay="0"/>
                                          </p:stCondLst>
                                        </p:cTn>
                                        <p:tgtEl>
                                          <p:spTgt spid="23">
                                            <p:txEl>
                                              <p:pRg st="0" end="0"/>
                                            </p:txEl>
                                          </p:spTgt>
                                        </p:tgtEl>
                                        <p:attrNameLst>
                                          <p:attrName>style.visibility</p:attrName>
                                        </p:attrNameLst>
                                      </p:cBhvr>
                                      <p:to>
                                        <p:strVal val="visible"/>
                                      </p:to>
                                    </p:set>
                                    <p:animEffect transition="in" filter="strips(downLeft)">
                                      <p:cBhvr>
                                        <p:cTn id="30" dur="500"/>
                                        <p:tgtEl>
                                          <p:spTgt spid="23">
                                            <p:txEl>
                                              <p:pRg st="0" end="0"/>
                                            </p:txEl>
                                          </p:spTgt>
                                        </p:tgtEl>
                                      </p:cBhvr>
                                    </p:animEffect>
                                  </p:childTnLst>
                                </p:cTn>
                              </p:par>
                            </p:childTnLst>
                          </p:cTn>
                        </p:par>
                        <p:par>
                          <p:cTn id="31" fill="hold" nodeType="afterGroup">
                            <p:stCondLst>
                              <p:cond delay="2500"/>
                            </p:stCondLst>
                            <p:childTnLst>
                              <p:par>
                                <p:cTn id="32" presetID="10" presetClass="entr" presetSubtype="0"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par>
                          <p:cTn id="35" fill="hold" nodeType="afterGroup">
                            <p:stCondLst>
                              <p:cond delay="3000"/>
                            </p:stCondLst>
                            <p:childTnLst>
                              <p:par>
                                <p:cTn id="36" presetID="22" presetClass="entr" presetSubtype="4"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par>
                          <p:cTn id="39" fill="hold" nodeType="afterGroup">
                            <p:stCondLst>
                              <p:cond delay="350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childTnLst>
                          </p:cTn>
                        </p:par>
                        <p:par>
                          <p:cTn id="50" fill="hold" nodeType="afterGroup">
                            <p:stCondLst>
                              <p:cond delay="4000"/>
                            </p:stCondLst>
                            <p:childTnLst>
                              <p:par>
                                <p:cTn id="51" presetID="18" presetClass="entr" presetSubtype="12"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strips(downLeft)">
                                      <p:cBhvr>
                                        <p:cTn id="53" dur="500"/>
                                        <p:tgtEl>
                                          <p:spTgt spid="38"/>
                                        </p:tgtEl>
                                      </p:cBhvr>
                                    </p:animEffect>
                                  </p:childTnLst>
                                </p:cTn>
                              </p:par>
                              <p:par>
                                <p:cTn id="54" presetID="18" presetClass="entr" presetSubtype="12"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strips(downLeft)">
                                      <p:cBhvr>
                                        <p:cTn id="56" dur="500"/>
                                        <p:tgtEl>
                                          <p:spTgt spid="39"/>
                                        </p:tgtEl>
                                      </p:cBhvr>
                                    </p:animEffect>
                                  </p:childTnLst>
                                </p:cTn>
                              </p:par>
                            </p:childTnLst>
                          </p:cTn>
                        </p:par>
                        <p:par>
                          <p:cTn id="57" fill="hold" nodeType="afterGroup">
                            <p:stCondLst>
                              <p:cond delay="4500"/>
                            </p:stCondLst>
                            <p:childTnLst>
                              <p:par>
                                <p:cTn id="58" presetID="10" presetClass="entr" presetSubtype="0" fill="hold" nodeType="after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500"/>
                                        <p:tgtEl>
                                          <p:spTgt spid="36"/>
                                        </p:tgtEl>
                                      </p:cBhvr>
                                    </p:animEffect>
                                  </p:childTnLst>
                                </p:cTn>
                              </p:par>
                            </p:childTnLst>
                          </p:cTn>
                        </p:par>
                        <p:par>
                          <p:cTn id="61" fill="hold" nodeType="afterGroup">
                            <p:stCondLst>
                              <p:cond delay="5000"/>
                            </p:stCondLst>
                            <p:childTnLst>
                              <p:par>
                                <p:cTn id="62" presetID="22" presetClass="entr" presetSubtype="4" fill="hold"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down)">
                                      <p:cBhvr>
                                        <p:cTn id="64" dur="500"/>
                                        <p:tgtEl>
                                          <p:spTgt spid="28"/>
                                        </p:tgtEl>
                                      </p:cBhvr>
                                    </p:animEffect>
                                  </p:childTnLst>
                                </p:cTn>
                              </p:par>
                            </p:childTnLst>
                          </p:cTn>
                        </p:par>
                        <p:par>
                          <p:cTn id="65" fill="hold" nodeType="afterGroup">
                            <p:stCondLst>
                              <p:cond delay="5500"/>
                            </p:stCondLst>
                            <p:childTnLst>
                              <p:par>
                                <p:cTn id="66" presetID="53" presetClass="entr" presetSubtype="16"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 calcmode="lin" valueType="num">
                                      <p:cBhvr>
                                        <p:cTn id="68" dur="500" fill="hold"/>
                                        <p:tgtEl>
                                          <p:spTgt spid="32"/>
                                        </p:tgtEl>
                                        <p:attrNameLst>
                                          <p:attrName>ppt_w</p:attrName>
                                        </p:attrNameLst>
                                      </p:cBhvr>
                                      <p:tavLst>
                                        <p:tav tm="0">
                                          <p:val>
                                            <p:fltVal val="0"/>
                                          </p:val>
                                        </p:tav>
                                        <p:tav tm="100000">
                                          <p:val>
                                            <p:strVal val="#ppt_w"/>
                                          </p:val>
                                        </p:tav>
                                      </p:tavLst>
                                    </p:anim>
                                    <p:anim calcmode="lin" valueType="num">
                                      <p:cBhvr>
                                        <p:cTn id="69" dur="500" fill="hold"/>
                                        <p:tgtEl>
                                          <p:spTgt spid="32"/>
                                        </p:tgtEl>
                                        <p:attrNameLst>
                                          <p:attrName>ppt_h</p:attrName>
                                        </p:attrNameLst>
                                      </p:cBhvr>
                                      <p:tavLst>
                                        <p:tav tm="0">
                                          <p:val>
                                            <p:fltVal val="0"/>
                                          </p:val>
                                        </p:tav>
                                        <p:tav tm="100000">
                                          <p:val>
                                            <p:strVal val="#ppt_h"/>
                                          </p:val>
                                        </p:tav>
                                      </p:tavLst>
                                    </p:anim>
                                    <p:animEffect transition="in" filter="fade">
                                      <p:cBhvr>
                                        <p:cTn id="70" dur="500"/>
                                        <p:tgtEl>
                                          <p:spTgt spid="3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anim calcmode="lin" valueType="num">
                                      <p:cBhvr>
                                        <p:cTn id="73" dur="500" fill="hold"/>
                                        <p:tgtEl>
                                          <p:spTgt spid="46"/>
                                        </p:tgtEl>
                                        <p:attrNameLst>
                                          <p:attrName>ppt_w</p:attrName>
                                        </p:attrNameLst>
                                      </p:cBhvr>
                                      <p:tavLst>
                                        <p:tav tm="0">
                                          <p:val>
                                            <p:fltVal val="0"/>
                                          </p:val>
                                        </p:tav>
                                        <p:tav tm="100000">
                                          <p:val>
                                            <p:strVal val="#ppt_w"/>
                                          </p:val>
                                        </p:tav>
                                      </p:tavLst>
                                    </p:anim>
                                    <p:anim calcmode="lin" valueType="num">
                                      <p:cBhvr>
                                        <p:cTn id="74" dur="500" fill="hold"/>
                                        <p:tgtEl>
                                          <p:spTgt spid="46"/>
                                        </p:tgtEl>
                                        <p:attrNameLst>
                                          <p:attrName>ppt_h</p:attrName>
                                        </p:attrNameLst>
                                      </p:cBhvr>
                                      <p:tavLst>
                                        <p:tav tm="0">
                                          <p:val>
                                            <p:fltVal val="0"/>
                                          </p:val>
                                        </p:tav>
                                        <p:tav tm="100000">
                                          <p:val>
                                            <p:strVal val="#ppt_h"/>
                                          </p:val>
                                        </p:tav>
                                      </p:tavLst>
                                    </p:anim>
                                    <p:animEffect transition="in" filter="fade">
                                      <p:cBhvr>
                                        <p:cTn id="75" dur="500"/>
                                        <p:tgtEl>
                                          <p:spTgt spid="46"/>
                                        </p:tgtEl>
                                      </p:cBhvr>
                                    </p:animEffect>
                                  </p:childTnLst>
                                </p:cTn>
                              </p:par>
                            </p:childTnLst>
                          </p:cTn>
                        </p:par>
                        <p:par>
                          <p:cTn id="76" fill="hold" nodeType="afterGroup">
                            <p:stCondLst>
                              <p:cond delay="6000"/>
                            </p:stCondLst>
                            <p:childTnLst>
                              <p:par>
                                <p:cTn id="77" presetID="18" presetClass="entr" presetSubtype="6"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strips(downRight)">
                                      <p:cBhvr>
                                        <p:cTn id="79" dur="500"/>
                                        <p:tgtEl>
                                          <p:spTgt spid="40"/>
                                        </p:tgtEl>
                                      </p:cBhvr>
                                    </p:animEffect>
                                  </p:childTnLst>
                                </p:cTn>
                              </p:par>
                              <p:par>
                                <p:cTn id="80" presetID="18" presetClass="entr" presetSubtype="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strips(downRight)">
                                      <p:cBhvr>
                                        <p:cTn id="82" dur="500"/>
                                        <p:tgtEl>
                                          <p:spTgt spid="41"/>
                                        </p:tgtEl>
                                      </p:cBhvr>
                                    </p:animEffect>
                                  </p:childTnLst>
                                </p:cTn>
                              </p:par>
                            </p:childTnLst>
                          </p:cTn>
                        </p:par>
                        <p:par>
                          <p:cTn id="83" fill="hold" nodeType="afterGroup">
                            <p:stCondLst>
                              <p:cond delay="6500"/>
                            </p:stCondLst>
                            <p:childTnLst>
                              <p:par>
                                <p:cTn id="84" presetID="10" presetClass="entr" presetSubtype="0"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500"/>
                                        <p:tgtEl>
                                          <p:spTgt spid="37"/>
                                        </p:tgtEl>
                                      </p:cBhvr>
                                    </p:animEffect>
                                  </p:childTnLst>
                                </p:cTn>
                              </p:par>
                            </p:childTnLst>
                          </p:cTn>
                        </p:par>
                        <p:par>
                          <p:cTn id="87" fill="hold" nodeType="afterGroup">
                            <p:stCondLst>
                              <p:cond delay="7000"/>
                            </p:stCondLst>
                            <p:childTnLst>
                              <p:par>
                                <p:cTn id="88" presetID="22" presetClass="entr" presetSubtype="1" fill="hold" nodeType="after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wipe(up)">
                                      <p:cBhvr>
                                        <p:cTn id="90" dur="500"/>
                                        <p:tgtEl>
                                          <p:spTgt spid="29"/>
                                        </p:tgtEl>
                                      </p:cBhvr>
                                    </p:animEffect>
                                  </p:childTnLst>
                                </p:cTn>
                              </p:par>
                            </p:childTnLst>
                          </p:cTn>
                        </p:par>
                        <p:par>
                          <p:cTn id="91" fill="hold" nodeType="afterGroup">
                            <p:stCondLst>
                              <p:cond delay="7500"/>
                            </p:stCondLst>
                            <p:childTnLst>
                              <p:par>
                                <p:cTn id="92" presetID="53" presetClass="entr" presetSubtype="16" fill="hold" nodeType="afterEffect">
                                  <p:stCondLst>
                                    <p:cond delay="0"/>
                                  </p:stCondLst>
                                  <p:childTnLst>
                                    <p:set>
                                      <p:cBhvr>
                                        <p:cTn id="93" dur="1" fill="hold">
                                          <p:stCondLst>
                                            <p:cond delay="0"/>
                                          </p:stCondLst>
                                        </p:cTn>
                                        <p:tgtEl>
                                          <p:spTgt spid="33"/>
                                        </p:tgtEl>
                                        <p:attrNameLst>
                                          <p:attrName>style.visibility</p:attrName>
                                        </p:attrNameLst>
                                      </p:cBhvr>
                                      <p:to>
                                        <p:strVal val="visible"/>
                                      </p:to>
                                    </p:set>
                                    <p:anim calcmode="lin" valueType="num">
                                      <p:cBhvr>
                                        <p:cTn id="94" dur="500" fill="hold"/>
                                        <p:tgtEl>
                                          <p:spTgt spid="33"/>
                                        </p:tgtEl>
                                        <p:attrNameLst>
                                          <p:attrName>ppt_w</p:attrName>
                                        </p:attrNameLst>
                                      </p:cBhvr>
                                      <p:tavLst>
                                        <p:tav tm="0">
                                          <p:val>
                                            <p:fltVal val="0"/>
                                          </p:val>
                                        </p:tav>
                                        <p:tav tm="100000">
                                          <p:val>
                                            <p:strVal val="#ppt_w"/>
                                          </p:val>
                                        </p:tav>
                                      </p:tavLst>
                                    </p:anim>
                                    <p:anim calcmode="lin" valueType="num">
                                      <p:cBhvr>
                                        <p:cTn id="95" dur="500" fill="hold"/>
                                        <p:tgtEl>
                                          <p:spTgt spid="33"/>
                                        </p:tgtEl>
                                        <p:attrNameLst>
                                          <p:attrName>ppt_h</p:attrName>
                                        </p:attrNameLst>
                                      </p:cBhvr>
                                      <p:tavLst>
                                        <p:tav tm="0">
                                          <p:val>
                                            <p:fltVal val="0"/>
                                          </p:val>
                                        </p:tav>
                                        <p:tav tm="100000">
                                          <p:val>
                                            <p:strVal val="#ppt_h"/>
                                          </p:val>
                                        </p:tav>
                                      </p:tavLst>
                                    </p:anim>
                                    <p:animEffect transition="in" filter="fade">
                                      <p:cBhvr>
                                        <p:cTn id="96" dur="500"/>
                                        <p:tgtEl>
                                          <p:spTgt spid="33"/>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nodeType="afterGroup">
                            <p:stCondLst>
                              <p:cond delay="8000"/>
                            </p:stCondLst>
                            <p:childTnLst>
                              <p:par>
                                <p:cTn id="103" presetID="18" presetClass="entr" presetSubtype="6" fill="hold" grpId="0"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strips(downRight)">
                                      <p:cBhvr>
                                        <p:cTn id="105" dur="500"/>
                                        <p:tgtEl>
                                          <p:spTgt spid="42"/>
                                        </p:tgtEl>
                                      </p:cBhvr>
                                    </p:animEffect>
                                  </p:childTnLst>
                                </p:cTn>
                              </p:par>
                              <p:par>
                                <p:cTn id="106" presetID="18" presetClass="entr" presetSubtype="6" fill="hold" grpId="0" nodeType="with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strips(downRight)">
                                      <p:cBhvr>
                                        <p:cTn id="108" dur="500"/>
                                        <p:tgtEl>
                                          <p:spTgt spid="43"/>
                                        </p:tgtEl>
                                      </p:cBhvr>
                                    </p:animEffect>
                                  </p:childTnLst>
                                </p:cTn>
                              </p:par>
                            </p:childTnLst>
                          </p:cTn>
                        </p:par>
                        <p:par>
                          <p:cTn id="109" fill="hold" nodeType="afterGroup">
                            <p:stCondLst>
                              <p:cond delay="8500"/>
                            </p:stCondLst>
                            <p:childTnLst>
                              <p:par>
                                <p:cTn id="110" presetID="1" presetClass="entr" presetSubtype="0" fill="hold" nodeType="afterEffect">
                                  <p:stCondLst>
                                    <p:cond delay="0"/>
                                  </p:stCondLst>
                                  <p:childTnLst>
                                    <p:set>
                                      <p:cBhvr>
                                        <p:cTn id="111" dur="1" fill="hold">
                                          <p:stCondLst>
                                            <p:cond delay="0"/>
                                          </p:stCondLst>
                                        </p:cTn>
                                        <p:tgtEl>
                                          <p:spTgt spid="48"/>
                                        </p:tgtEl>
                                        <p:attrNameLst>
                                          <p:attrName>style.visibility</p:attrName>
                                        </p:attrNameLst>
                                      </p:cBhvr>
                                      <p:to>
                                        <p:strVal val="visible"/>
                                      </p:to>
                                    </p:set>
                                  </p:childTnLst>
                                </p:cTn>
                              </p:par>
                            </p:childTnLst>
                          </p:cTn>
                        </p:par>
                        <p:par>
                          <p:cTn id="112" fill="hold" nodeType="afterGroup">
                            <p:stCondLst>
                              <p:cond delay="8501"/>
                            </p:stCondLst>
                            <p:childTnLst>
                              <p:par>
                                <p:cTn id="113" presetID="10" presetClass="entr" presetSubtype="0" fill="hold" nodeType="after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fade">
                                      <p:cBhvr>
                                        <p:cTn id="115" dur="500"/>
                                        <p:tgtEl>
                                          <p:spTgt spid="49"/>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50"/>
                                        </p:tgtEl>
                                        <p:attrNameLst>
                                          <p:attrName>style.visibility</p:attrName>
                                        </p:attrNameLst>
                                      </p:cBhvr>
                                      <p:to>
                                        <p:strVal val="visible"/>
                                      </p:to>
                                    </p:set>
                                    <p:animEffect transition="in" filter="fade">
                                      <p:cBhvr>
                                        <p:cTn id="11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5" grpId="0" build="p"/>
      <p:bldP spid="38" grpId="0"/>
      <p:bldP spid="39" grpId="0"/>
      <p:bldP spid="40" grpId="0"/>
      <p:bldP spid="41" grpId="0"/>
      <p:bldP spid="42" grpId="0"/>
      <p:bldP spid="43" grpId="0"/>
      <p:bldP spid="44" grpId="0"/>
      <p:bldP spid="45" grpId="0"/>
      <p:bldP spid="46" grpId="0"/>
      <p:bldP spid="47" grpId="0"/>
      <p:bldP spid="5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元素">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fillRect/>
        </a:stretch>
      </a:blipFill>
    </a:bgFillStyleLst>
  </a:fmtScheme>
</a:themeOverride>
</file>

<file path=ppt/theme/themeOverride2.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fillRect/>
        </a:stretch>
      </a:blipFill>
    </a:bgFillStyleLst>
  </a:fmtScheme>
</a:themeOverride>
</file>

<file path=ppt/theme/themeOverride3.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fillRect/>
        </a:stretch>
      </a:blipFill>
    </a:bgFillStyleLst>
  </a:fmtScheme>
</a:themeOverride>
</file>

<file path=docProps/app.xml><?xml version="1.0" encoding="utf-8"?>
<Properties xmlns="http://schemas.openxmlformats.org/officeDocument/2006/extended-properties" xmlns:vt="http://schemas.openxmlformats.org/officeDocument/2006/docPropsVTypes">
  <Template/>
  <TotalTime>27</TotalTime>
  <Pages>0</Pages>
  <Words>3017</Words>
  <Characters>0</Characters>
  <Application>Microsoft Office PowerPoint</Application>
  <DocSecurity>0</DocSecurity>
  <PresentationFormat>宽屏</PresentationFormat>
  <Lines>0</Lines>
  <Paragraphs>327</Paragraphs>
  <Slides>30</Slides>
  <Notes>28</Notes>
  <HiddenSlides>0</HiddenSlides>
  <MMClips>0</MMClips>
  <ScaleCrop>false</ScaleCrop>
  <HeadingPairs>
    <vt:vector size="8" baseType="variant">
      <vt:variant>
        <vt:lpstr>已用的字体</vt:lpstr>
      </vt:variant>
      <vt:variant>
        <vt:i4>13</vt:i4>
      </vt:variant>
      <vt:variant>
        <vt:lpstr>主题</vt:lpstr>
      </vt:variant>
      <vt:variant>
        <vt:i4>2</vt:i4>
      </vt:variant>
      <vt:variant>
        <vt:lpstr>嵌入 OLE 服务器</vt:lpstr>
      </vt:variant>
      <vt:variant>
        <vt:i4>1</vt:i4>
      </vt:variant>
      <vt:variant>
        <vt:lpstr>幻灯片标题</vt:lpstr>
      </vt:variant>
      <vt:variant>
        <vt:i4>30</vt:i4>
      </vt:variant>
    </vt:vector>
  </HeadingPairs>
  <TitlesOfParts>
    <vt:vector size="46" baseType="lpstr">
      <vt:lpstr>Gill Sans</vt:lpstr>
      <vt:lpstr>Helvetica Neue</vt:lpstr>
      <vt:lpstr>Lato Light</vt:lpstr>
      <vt:lpstr>Roboto condensed</vt:lpstr>
      <vt:lpstr>华文黑体</vt:lpstr>
      <vt:lpstr>宋体</vt:lpstr>
      <vt:lpstr>微软雅黑</vt:lpstr>
      <vt:lpstr>Arial</vt:lpstr>
      <vt:lpstr>Calibri</vt:lpstr>
      <vt:lpstr>Calibri Light</vt:lpstr>
      <vt:lpstr>Impact</vt:lpstr>
      <vt:lpstr>Open Sans</vt:lpstr>
      <vt:lpstr>Palatino Linotype</vt:lpstr>
      <vt:lpstr>元素</vt:lpstr>
      <vt:lpstr>Office 主题</vt:lpstr>
      <vt:lpstr>Microsoft Excel 97-2003 工作表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subject/>
  <dc:creator>锐旗设计;https://9ppt.taobao.com</dc:creator>
  <cp:keywords>锐旗设计；https://9ppt.taobao.com</cp:keywords>
  <dc:description/>
  <cp:lastModifiedBy>Admin</cp:lastModifiedBy>
  <cp:revision>21</cp:revision>
  <dcterms:created xsi:type="dcterms:W3CDTF">2016-07-31T13:03:58Z</dcterms:created>
  <dcterms:modified xsi:type="dcterms:W3CDTF">2016-11-06T09:58:53Z</dcterms:modified>
  <cp:category>锐旗设计；https://9ppt.taobao.com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2052-10.1.0.5850</vt:lpwstr>
  </property>
</Properties>
</file>